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775" r:id="rId6"/>
    <p:sldMasterId id="2147483787" r:id="rId7"/>
    <p:sldMasterId id="2147483842" r:id="rId8"/>
  </p:sldMasterIdLst>
  <p:notesMasterIdLst>
    <p:notesMasterId r:id="rId53"/>
  </p:notesMasterIdLst>
  <p:sldIdLst>
    <p:sldId id="294" r:id="rId9"/>
    <p:sldId id="289" r:id="rId10"/>
    <p:sldId id="290" r:id="rId11"/>
    <p:sldId id="295" r:id="rId12"/>
    <p:sldId id="296" r:id="rId13"/>
    <p:sldId id="302" r:id="rId14"/>
    <p:sldId id="501" r:id="rId15"/>
    <p:sldId id="502" r:id="rId16"/>
    <p:sldId id="503" r:id="rId17"/>
    <p:sldId id="504" r:id="rId18"/>
    <p:sldId id="505" r:id="rId19"/>
    <p:sldId id="506" r:id="rId20"/>
    <p:sldId id="257" r:id="rId21"/>
    <p:sldId id="277" r:id="rId22"/>
    <p:sldId id="274" r:id="rId23"/>
    <p:sldId id="267" r:id="rId24"/>
    <p:sldId id="507" r:id="rId25"/>
    <p:sldId id="508" r:id="rId26"/>
    <p:sldId id="288" r:id="rId27"/>
    <p:sldId id="280" r:id="rId28"/>
    <p:sldId id="509" r:id="rId29"/>
    <p:sldId id="510" r:id="rId30"/>
    <p:sldId id="283" r:id="rId31"/>
    <p:sldId id="285" r:id="rId32"/>
    <p:sldId id="286" r:id="rId33"/>
    <p:sldId id="287" r:id="rId34"/>
    <p:sldId id="512" r:id="rId35"/>
    <p:sldId id="374" r:id="rId36"/>
    <p:sldId id="405" r:id="rId37"/>
    <p:sldId id="375" r:id="rId38"/>
    <p:sldId id="404" r:id="rId39"/>
    <p:sldId id="499" r:id="rId40"/>
    <p:sldId id="511" r:id="rId41"/>
    <p:sldId id="314" r:id="rId42"/>
    <p:sldId id="318" r:id="rId43"/>
    <p:sldId id="321" r:id="rId44"/>
    <p:sldId id="325" r:id="rId45"/>
    <p:sldId id="322" r:id="rId46"/>
    <p:sldId id="323" r:id="rId47"/>
    <p:sldId id="317" r:id="rId48"/>
    <p:sldId id="316" r:id="rId49"/>
    <p:sldId id="320" r:id="rId50"/>
    <p:sldId id="496" r:id="rId51"/>
    <p:sldId id="292" r:id="rId52"/>
  </p:sldIdLst>
  <p:sldSz cx="9144000" cy="5143500" type="screen16x9"/>
  <p:notesSz cx="6858000" cy="9144000"/>
  <p:embeddedFontLst>
    <p:embeddedFont>
      <p:font typeface="Aptos Black" panose="020B0004020202020204" pitchFamily="34" charset="0"/>
      <p:bold r:id="rId54"/>
      <p:boldItalic r:id="rId55"/>
    </p:embeddedFont>
    <p:embeddedFont>
      <p:font typeface="Aptos Slab ExtraBold" panose="020B0004020202020204" pitchFamily="34" charset="0"/>
      <p:bold r:id="rId56"/>
      <p:boldItalic r:id="rId57"/>
    </p:embeddedFont>
    <p:embeddedFont>
      <p:font typeface="Fira Sans Extra Condensed Medium" panose="020B0604020202020204" charset="0"/>
      <p:regular r:id="rId58"/>
      <p:bold r:id="rId59"/>
      <p:italic r:id="rId60"/>
      <p:boldItalic r:id="rId61"/>
    </p:embeddedFont>
    <p:embeddedFont>
      <p:font typeface="FlandersArtSans-Bold" panose="020B0604020202020204" charset="0"/>
      <p:bold r:id="rId62"/>
    </p:embeddedFont>
    <p:embeddedFont>
      <p:font typeface="FlandersArtSans-Medium" panose="020B0604020202020204" charset="0"/>
      <p:regular r:id="rId63"/>
      <p:italic r:id="rId64"/>
    </p:embeddedFont>
    <p:embeddedFont>
      <p:font typeface="FlandersArtSans-Regular" panose="020B0604020202020204" charset="0"/>
      <p:regular r:id="rId65"/>
    </p:embeddedFont>
    <p:embeddedFont>
      <p:font typeface="Gotham Bold" panose="020B060402020202020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Oswald" panose="00000500000000000000" pitchFamily="2" charset="0"/>
      <p:regular r:id="rId74"/>
      <p:bold r:id="rId75"/>
    </p:embeddedFont>
    <p:embeddedFont>
      <p:font typeface="Poppins Black" panose="00000A00000000000000" pitchFamily="2" charset="0"/>
      <p:bold r:id="rId76"/>
      <p:boldItalic r:id="rId77"/>
    </p:embeddedFon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hqE8GZskHIGzMeThjCcNeANhjb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2BA8D-162E-4C91-B10C-F9130FCF8EEA}" v="20" dt="2026-02-02T16:00:46.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35" autoAdjust="0"/>
  </p:normalViewPr>
  <p:slideViewPr>
    <p:cSldViewPr snapToGrid="0">
      <p:cViewPr varScale="1">
        <p:scale>
          <a:sx n="97" d="100"/>
          <a:sy n="97" d="100"/>
        </p:scale>
        <p:origin x="104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4.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Master" Target="slideMasters/slideMaster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3.fntdata"/><Relationship Id="rId87" Type="http://schemas.microsoft.com/office/2016/11/relationships/changesInfo" Target="changesInfos/changesInfo1.xml"/><Relationship Id="rId61" Type="http://schemas.openxmlformats.org/officeDocument/2006/relationships/font" Target="fonts/font8.fntdata"/><Relationship Id="rId8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er Callewaert" userId="06c3bcbe-caae-40a1-8ff1-44bef595e89e" providerId="ADAL" clId="{01D13BF4-DFFB-4068-911B-94FCA555F97C}"/>
    <pc:docChg chg="undo custSel addSld delSld modSld sldOrd addMainMaster delMainMaster">
      <pc:chgData name="Pieter Callewaert" userId="06c3bcbe-caae-40a1-8ff1-44bef595e89e" providerId="ADAL" clId="{01D13BF4-DFFB-4068-911B-94FCA555F97C}" dt="2026-02-02T16:01:00.674" v="400" actId="47"/>
      <pc:docMkLst>
        <pc:docMk/>
      </pc:docMkLst>
      <pc:sldChg chg="del">
        <pc:chgData name="Pieter Callewaert" userId="06c3bcbe-caae-40a1-8ff1-44bef595e89e" providerId="ADAL" clId="{01D13BF4-DFFB-4068-911B-94FCA555F97C}" dt="2026-02-02T09:19:07.628" v="101" actId="47"/>
        <pc:sldMkLst>
          <pc:docMk/>
          <pc:sldMk cId="1769603224" sldId="256"/>
        </pc:sldMkLst>
      </pc:sldChg>
      <pc:sldChg chg="add">
        <pc:chgData name="Pieter Callewaert" userId="06c3bcbe-caae-40a1-8ff1-44bef595e89e" providerId="ADAL" clId="{01D13BF4-DFFB-4068-911B-94FCA555F97C}" dt="2026-02-02T09:18:15.469" v="96"/>
        <pc:sldMkLst>
          <pc:docMk/>
          <pc:sldMk cId="0" sldId="257"/>
        </pc:sldMkLst>
      </pc:sldChg>
      <pc:sldChg chg="del">
        <pc:chgData name="Pieter Callewaert" userId="06c3bcbe-caae-40a1-8ff1-44bef595e89e" providerId="ADAL" clId="{01D13BF4-DFFB-4068-911B-94FCA555F97C}" dt="2026-02-02T09:19:07.628" v="101" actId="47"/>
        <pc:sldMkLst>
          <pc:docMk/>
          <pc:sldMk cId="2065840518" sldId="259"/>
        </pc:sldMkLst>
      </pc:sldChg>
      <pc:sldChg chg="del">
        <pc:chgData name="Pieter Callewaert" userId="06c3bcbe-caae-40a1-8ff1-44bef595e89e" providerId="ADAL" clId="{01D13BF4-DFFB-4068-911B-94FCA555F97C}" dt="2026-02-02T09:19:07.628" v="101" actId="47"/>
        <pc:sldMkLst>
          <pc:docMk/>
          <pc:sldMk cId="2638888403" sldId="261"/>
        </pc:sldMkLst>
      </pc:sldChg>
      <pc:sldChg chg="del">
        <pc:chgData name="Pieter Callewaert" userId="06c3bcbe-caae-40a1-8ff1-44bef595e89e" providerId="ADAL" clId="{01D13BF4-DFFB-4068-911B-94FCA555F97C}" dt="2026-02-02T09:19:07.628" v="101" actId="47"/>
        <pc:sldMkLst>
          <pc:docMk/>
          <pc:sldMk cId="653866888" sldId="262"/>
        </pc:sldMkLst>
      </pc:sldChg>
      <pc:sldChg chg="del">
        <pc:chgData name="Pieter Callewaert" userId="06c3bcbe-caae-40a1-8ff1-44bef595e89e" providerId="ADAL" clId="{01D13BF4-DFFB-4068-911B-94FCA555F97C}" dt="2026-02-02T09:19:07.628" v="101" actId="47"/>
        <pc:sldMkLst>
          <pc:docMk/>
          <pc:sldMk cId="0" sldId="264"/>
        </pc:sldMkLst>
      </pc:sldChg>
      <pc:sldChg chg="del">
        <pc:chgData name="Pieter Callewaert" userId="06c3bcbe-caae-40a1-8ff1-44bef595e89e" providerId="ADAL" clId="{01D13BF4-DFFB-4068-911B-94FCA555F97C}" dt="2026-02-02T09:19:07.628" v="101" actId="47"/>
        <pc:sldMkLst>
          <pc:docMk/>
          <pc:sldMk cId="0" sldId="265"/>
        </pc:sldMkLst>
      </pc:sldChg>
      <pc:sldChg chg="add">
        <pc:chgData name="Pieter Callewaert" userId="06c3bcbe-caae-40a1-8ff1-44bef595e89e" providerId="ADAL" clId="{01D13BF4-DFFB-4068-911B-94FCA555F97C}" dt="2026-02-02T09:18:15.469" v="96"/>
        <pc:sldMkLst>
          <pc:docMk/>
          <pc:sldMk cId="0" sldId="267"/>
        </pc:sldMkLst>
      </pc:sldChg>
      <pc:sldChg chg="del">
        <pc:chgData name="Pieter Callewaert" userId="06c3bcbe-caae-40a1-8ff1-44bef595e89e" providerId="ADAL" clId="{01D13BF4-DFFB-4068-911B-94FCA555F97C}" dt="2026-02-02T09:19:07.628" v="101" actId="47"/>
        <pc:sldMkLst>
          <pc:docMk/>
          <pc:sldMk cId="0" sldId="270"/>
        </pc:sldMkLst>
      </pc:sldChg>
      <pc:sldChg chg="del">
        <pc:chgData name="Pieter Callewaert" userId="06c3bcbe-caae-40a1-8ff1-44bef595e89e" providerId="ADAL" clId="{01D13BF4-DFFB-4068-911B-94FCA555F97C}" dt="2026-02-02T09:19:07.628" v="101" actId="47"/>
        <pc:sldMkLst>
          <pc:docMk/>
          <pc:sldMk cId="2652041653" sldId="271"/>
        </pc:sldMkLst>
      </pc:sldChg>
      <pc:sldChg chg="del">
        <pc:chgData name="Pieter Callewaert" userId="06c3bcbe-caae-40a1-8ff1-44bef595e89e" providerId="ADAL" clId="{01D13BF4-DFFB-4068-911B-94FCA555F97C}" dt="2026-02-02T09:19:07.628" v="101" actId="47"/>
        <pc:sldMkLst>
          <pc:docMk/>
          <pc:sldMk cId="0" sldId="272"/>
        </pc:sldMkLst>
      </pc:sldChg>
      <pc:sldChg chg="del">
        <pc:chgData name="Pieter Callewaert" userId="06c3bcbe-caae-40a1-8ff1-44bef595e89e" providerId="ADAL" clId="{01D13BF4-DFFB-4068-911B-94FCA555F97C}" dt="2026-02-02T09:19:07.628" v="101" actId="47"/>
        <pc:sldMkLst>
          <pc:docMk/>
          <pc:sldMk cId="0" sldId="273"/>
        </pc:sldMkLst>
      </pc:sldChg>
      <pc:sldChg chg="add">
        <pc:chgData name="Pieter Callewaert" userId="06c3bcbe-caae-40a1-8ff1-44bef595e89e" providerId="ADAL" clId="{01D13BF4-DFFB-4068-911B-94FCA555F97C}" dt="2026-02-02T09:18:15.469" v="96"/>
        <pc:sldMkLst>
          <pc:docMk/>
          <pc:sldMk cId="387887163" sldId="274"/>
        </pc:sldMkLst>
      </pc:sldChg>
      <pc:sldChg chg="add">
        <pc:chgData name="Pieter Callewaert" userId="06c3bcbe-caae-40a1-8ff1-44bef595e89e" providerId="ADAL" clId="{01D13BF4-DFFB-4068-911B-94FCA555F97C}" dt="2026-02-02T09:18:15.469" v="96"/>
        <pc:sldMkLst>
          <pc:docMk/>
          <pc:sldMk cId="3494152893" sldId="277"/>
        </pc:sldMkLst>
      </pc:sldChg>
      <pc:sldChg chg="del">
        <pc:chgData name="Pieter Callewaert" userId="06c3bcbe-caae-40a1-8ff1-44bef595e89e" providerId="ADAL" clId="{01D13BF4-DFFB-4068-911B-94FCA555F97C}" dt="2026-02-02T09:19:07.628" v="101" actId="47"/>
        <pc:sldMkLst>
          <pc:docMk/>
          <pc:sldMk cId="412757472" sldId="278"/>
        </pc:sldMkLst>
      </pc:sldChg>
      <pc:sldChg chg="del">
        <pc:chgData name="Pieter Callewaert" userId="06c3bcbe-caae-40a1-8ff1-44bef595e89e" providerId="ADAL" clId="{01D13BF4-DFFB-4068-911B-94FCA555F97C}" dt="2026-02-02T09:19:07.628" v="101" actId="47"/>
        <pc:sldMkLst>
          <pc:docMk/>
          <pc:sldMk cId="4053941851" sldId="279"/>
        </pc:sldMkLst>
      </pc:sldChg>
      <pc:sldChg chg="add">
        <pc:chgData name="Pieter Callewaert" userId="06c3bcbe-caae-40a1-8ff1-44bef595e89e" providerId="ADAL" clId="{01D13BF4-DFFB-4068-911B-94FCA555F97C}" dt="2026-02-02T09:18:15.469" v="96"/>
        <pc:sldMkLst>
          <pc:docMk/>
          <pc:sldMk cId="3731083415" sldId="280"/>
        </pc:sldMkLst>
      </pc:sldChg>
      <pc:sldChg chg="del">
        <pc:chgData name="Pieter Callewaert" userId="06c3bcbe-caae-40a1-8ff1-44bef595e89e" providerId="ADAL" clId="{01D13BF4-DFFB-4068-911B-94FCA555F97C}" dt="2026-02-02T09:19:07.628" v="101" actId="47"/>
        <pc:sldMkLst>
          <pc:docMk/>
          <pc:sldMk cId="1706651350" sldId="281"/>
        </pc:sldMkLst>
      </pc:sldChg>
      <pc:sldChg chg="del">
        <pc:chgData name="Pieter Callewaert" userId="06c3bcbe-caae-40a1-8ff1-44bef595e89e" providerId="ADAL" clId="{01D13BF4-DFFB-4068-911B-94FCA555F97C}" dt="2026-02-02T09:19:07.628" v="101" actId="47"/>
        <pc:sldMkLst>
          <pc:docMk/>
          <pc:sldMk cId="1638621470" sldId="282"/>
        </pc:sldMkLst>
      </pc:sldChg>
      <pc:sldChg chg="add">
        <pc:chgData name="Pieter Callewaert" userId="06c3bcbe-caae-40a1-8ff1-44bef595e89e" providerId="ADAL" clId="{01D13BF4-DFFB-4068-911B-94FCA555F97C}" dt="2026-02-02T09:18:15.469" v="96"/>
        <pc:sldMkLst>
          <pc:docMk/>
          <pc:sldMk cId="3475188592" sldId="283"/>
        </pc:sldMkLst>
      </pc:sldChg>
      <pc:sldChg chg="add">
        <pc:chgData name="Pieter Callewaert" userId="06c3bcbe-caae-40a1-8ff1-44bef595e89e" providerId="ADAL" clId="{01D13BF4-DFFB-4068-911B-94FCA555F97C}" dt="2026-02-02T09:18:15.469" v="96"/>
        <pc:sldMkLst>
          <pc:docMk/>
          <pc:sldMk cId="2465195708" sldId="285"/>
        </pc:sldMkLst>
      </pc:sldChg>
      <pc:sldChg chg="add">
        <pc:chgData name="Pieter Callewaert" userId="06c3bcbe-caae-40a1-8ff1-44bef595e89e" providerId="ADAL" clId="{01D13BF4-DFFB-4068-911B-94FCA555F97C}" dt="2026-02-02T09:18:15.469" v="96"/>
        <pc:sldMkLst>
          <pc:docMk/>
          <pc:sldMk cId="1761525329" sldId="286"/>
        </pc:sldMkLst>
      </pc:sldChg>
      <pc:sldChg chg="add">
        <pc:chgData name="Pieter Callewaert" userId="06c3bcbe-caae-40a1-8ff1-44bef595e89e" providerId="ADAL" clId="{01D13BF4-DFFB-4068-911B-94FCA555F97C}" dt="2026-02-02T09:18:15.469" v="96"/>
        <pc:sldMkLst>
          <pc:docMk/>
          <pc:sldMk cId="1885979644" sldId="287"/>
        </pc:sldMkLst>
      </pc:sldChg>
      <pc:sldChg chg="add">
        <pc:chgData name="Pieter Callewaert" userId="06c3bcbe-caae-40a1-8ff1-44bef595e89e" providerId="ADAL" clId="{01D13BF4-DFFB-4068-911B-94FCA555F97C}" dt="2026-02-02T09:18:15.469" v="96"/>
        <pc:sldMkLst>
          <pc:docMk/>
          <pc:sldMk cId="1708155817" sldId="288"/>
        </pc:sldMkLst>
      </pc:sldChg>
      <pc:sldChg chg="modSp mod">
        <pc:chgData name="Pieter Callewaert" userId="06c3bcbe-caae-40a1-8ff1-44bef595e89e" providerId="ADAL" clId="{01D13BF4-DFFB-4068-911B-94FCA555F97C}" dt="2026-02-02T09:49:46.248" v="297" actId="20577"/>
        <pc:sldMkLst>
          <pc:docMk/>
          <pc:sldMk cId="2696684596" sldId="290"/>
        </pc:sldMkLst>
        <pc:spChg chg="mod">
          <ac:chgData name="Pieter Callewaert" userId="06c3bcbe-caae-40a1-8ff1-44bef595e89e" providerId="ADAL" clId="{01D13BF4-DFFB-4068-911B-94FCA555F97C}" dt="2026-02-02T09:49:46.248" v="297" actId="20577"/>
          <ac:spMkLst>
            <pc:docMk/>
            <pc:sldMk cId="2696684596" sldId="290"/>
            <ac:spMk id="4" creationId="{5A29DA2F-54BD-B60C-C40F-A893E648242C}"/>
          </ac:spMkLst>
        </pc:spChg>
      </pc:sldChg>
      <pc:sldChg chg="modSp mod">
        <pc:chgData name="Pieter Callewaert" userId="06c3bcbe-caae-40a1-8ff1-44bef595e89e" providerId="ADAL" clId="{01D13BF4-DFFB-4068-911B-94FCA555F97C}" dt="2026-02-02T09:50:46.778" v="388" actId="20577"/>
        <pc:sldMkLst>
          <pc:docMk/>
          <pc:sldMk cId="4127804335" sldId="292"/>
        </pc:sldMkLst>
        <pc:spChg chg="mod">
          <ac:chgData name="Pieter Callewaert" userId="06c3bcbe-caae-40a1-8ff1-44bef595e89e" providerId="ADAL" clId="{01D13BF4-DFFB-4068-911B-94FCA555F97C}" dt="2026-02-02T09:50:46.778" v="388" actId="20577"/>
          <ac:spMkLst>
            <pc:docMk/>
            <pc:sldMk cId="4127804335" sldId="292"/>
            <ac:spMk id="4" creationId="{B1E5A704-9436-AEDF-836B-802794510134}"/>
          </ac:spMkLst>
        </pc:spChg>
      </pc:sldChg>
      <pc:sldChg chg="del">
        <pc:chgData name="Pieter Callewaert" userId="06c3bcbe-caae-40a1-8ff1-44bef595e89e" providerId="ADAL" clId="{01D13BF4-DFFB-4068-911B-94FCA555F97C}" dt="2026-02-02T09:16:34.056" v="95" actId="47"/>
        <pc:sldMkLst>
          <pc:docMk/>
          <pc:sldMk cId="4182148033" sldId="293"/>
        </pc:sldMkLst>
      </pc:sldChg>
      <pc:sldChg chg="modSp mod">
        <pc:chgData name="Pieter Callewaert" userId="06c3bcbe-caae-40a1-8ff1-44bef595e89e" providerId="ADAL" clId="{01D13BF4-DFFB-4068-911B-94FCA555F97C}" dt="2026-02-02T09:50:13.656" v="345" actId="20577"/>
        <pc:sldMkLst>
          <pc:docMk/>
          <pc:sldMk cId="2864511642" sldId="295"/>
        </pc:sldMkLst>
        <pc:spChg chg="mod">
          <ac:chgData name="Pieter Callewaert" userId="06c3bcbe-caae-40a1-8ff1-44bef595e89e" providerId="ADAL" clId="{01D13BF4-DFFB-4068-911B-94FCA555F97C}" dt="2026-02-02T09:50:13.656" v="345" actId="20577"/>
          <ac:spMkLst>
            <pc:docMk/>
            <pc:sldMk cId="2864511642" sldId="295"/>
            <ac:spMk id="4" creationId="{6AAB7D48-7132-2A7E-510A-C98F869CA526}"/>
          </ac:spMkLst>
        </pc:spChg>
      </pc:sldChg>
      <pc:sldChg chg="addSp delSp modSp mod">
        <pc:chgData name="Pieter Callewaert" userId="06c3bcbe-caae-40a1-8ff1-44bef595e89e" providerId="ADAL" clId="{01D13BF4-DFFB-4068-911B-94FCA555F97C}" dt="2026-02-02T09:04:12.123" v="63" actId="14100"/>
        <pc:sldMkLst>
          <pc:docMk/>
          <pc:sldMk cId="3346349149" sldId="296"/>
        </pc:sldMkLst>
        <pc:picChg chg="del">
          <ac:chgData name="Pieter Callewaert" userId="06c3bcbe-caae-40a1-8ff1-44bef595e89e" providerId="ADAL" clId="{01D13BF4-DFFB-4068-911B-94FCA555F97C}" dt="2026-02-02T09:04:00.905" v="57" actId="478"/>
          <ac:picMkLst>
            <pc:docMk/>
            <pc:sldMk cId="3346349149" sldId="296"/>
            <ac:picMk id="6" creationId="{E7D24F9C-90CA-97E4-3E20-D486038B96EF}"/>
          </ac:picMkLst>
        </pc:picChg>
        <pc:picChg chg="add mod">
          <ac:chgData name="Pieter Callewaert" userId="06c3bcbe-caae-40a1-8ff1-44bef595e89e" providerId="ADAL" clId="{01D13BF4-DFFB-4068-911B-94FCA555F97C}" dt="2026-02-02T09:04:12.123" v="63" actId="14100"/>
          <ac:picMkLst>
            <pc:docMk/>
            <pc:sldMk cId="3346349149" sldId="296"/>
            <ac:picMk id="7" creationId="{FEA96AD5-FDF8-53C2-0827-740A5EDA0ED2}"/>
          </ac:picMkLst>
        </pc:picChg>
      </pc:sldChg>
      <pc:sldChg chg="addSp delSp modSp mod">
        <pc:chgData name="Pieter Callewaert" userId="06c3bcbe-caae-40a1-8ff1-44bef595e89e" providerId="ADAL" clId="{01D13BF4-DFFB-4068-911B-94FCA555F97C}" dt="2026-02-02T09:04:33.739" v="67" actId="14100"/>
        <pc:sldMkLst>
          <pc:docMk/>
          <pc:sldMk cId="229551136" sldId="302"/>
        </pc:sldMkLst>
        <pc:spChg chg="del">
          <ac:chgData name="Pieter Callewaert" userId="06c3bcbe-caae-40a1-8ff1-44bef595e89e" providerId="ADAL" clId="{01D13BF4-DFFB-4068-911B-94FCA555F97C}" dt="2026-02-02T09:04:17.741" v="64" actId="478"/>
          <ac:spMkLst>
            <pc:docMk/>
            <pc:sldMk cId="229551136" sldId="302"/>
            <ac:spMk id="3" creationId="{D9D558AD-449C-83DE-633D-53CC3030B7EF}"/>
          </ac:spMkLst>
        </pc:spChg>
        <pc:picChg chg="add mod">
          <ac:chgData name="Pieter Callewaert" userId="06c3bcbe-caae-40a1-8ff1-44bef595e89e" providerId="ADAL" clId="{01D13BF4-DFFB-4068-911B-94FCA555F97C}" dt="2026-02-02T09:04:33.739" v="67" actId="14100"/>
          <ac:picMkLst>
            <pc:docMk/>
            <pc:sldMk cId="229551136" sldId="302"/>
            <ac:picMk id="4" creationId="{BA7F2EAF-41DD-F49A-0BF2-322BB8E906FA}"/>
          </ac:picMkLst>
        </pc:picChg>
      </pc:sldChg>
      <pc:sldChg chg="del">
        <pc:chgData name="Pieter Callewaert" userId="06c3bcbe-caae-40a1-8ff1-44bef595e89e" providerId="ADAL" clId="{01D13BF4-DFFB-4068-911B-94FCA555F97C}" dt="2026-02-02T09:16:34.056" v="95" actId="47"/>
        <pc:sldMkLst>
          <pc:docMk/>
          <pc:sldMk cId="3898447929" sldId="303"/>
        </pc:sldMkLst>
      </pc:sldChg>
      <pc:sldChg chg="del">
        <pc:chgData name="Pieter Callewaert" userId="06c3bcbe-caae-40a1-8ff1-44bef595e89e" providerId="ADAL" clId="{01D13BF4-DFFB-4068-911B-94FCA555F97C}" dt="2026-02-02T09:16:34.056" v="95" actId="47"/>
        <pc:sldMkLst>
          <pc:docMk/>
          <pc:sldMk cId="77554804" sldId="304"/>
        </pc:sldMkLst>
      </pc:sldChg>
      <pc:sldChg chg="del">
        <pc:chgData name="Pieter Callewaert" userId="06c3bcbe-caae-40a1-8ff1-44bef595e89e" providerId="ADAL" clId="{01D13BF4-DFFB-4068-911B-94FCA555F97C}" dt="2026-02-02T09:16:34.056" v="95" actId="47"/>
        <pc:sldMkLst>
          <pc:docMk/>
          <pc:sldMk cId="3760906987" sldId="305"/>
        </pc:sldMkLst>
      </pc:sldChg>
      <pc:sldChg chg="del">
        <pc:chgData name="Pieter Callewaert" userId="06c3bcbe-caae-40a1-8ff1-44bef595e89e" providerId="ADAL" clId="{01D13BF4-DFFB-4068-911B-94FCA555F97C}" dt="2026-02-02T09:16:34.056" v="95" actId="47"/>
        <pc:sldMkLst>
          <pc:docMk/>
          <pc:sldMk cId="32955924" sldId="306"/>
        </pc:sldMkLst>
      </pc:sldChg>
      <pc:sldChg chg="del">
        <pc:chgData name="Pieter Callewaert" userId="06c3bcbe-caae-40a1-8ff1-44bef595e89e" providerId="ADAL" clId="{01D13BF4-DFFB-4068-911B-94FCA555F97C}" dt="2026-02-02T09:16:34.056" v="95" actId="47"/>
        <pc:sldMkLst>
          <pc:docMk/>
          <pc:sldMk cId="529279411" sldId="307"/>
        </pc:sldMkLst>
      </pc:sldChg>
      <pc:sldChg chg="del">
        <pc:chgData name="Pieter Callewaert" userId="06c3bcbe-caae-40a1-8ff1-44bef595e89e" providerId="ADAL" clId="{01D13BF4-DFFB-4068-911B-94FCA555F97C}" dt="2026-02-02T09:19:07.628" v="101" actId="47"/>
        <pc:sldMkLst>
          <pc:docMk/>
          <pc:sldMk cId="0" sldId="308"/>
        </pc:sldMkLst>
      </pc:sldChg>
      <pc:sldChg chg="add del">
        <pc:chgData name="Pieter Callewaert" userId="06c3bcbe-caae-40a1-8ff1-44bef595e89e" providerId="ADAL" clId="{01D13BF4-DFFB-4068-911B-94FCA555F97C}" dt="2026-02-02T09:20:46.012" v="102"/>
        <pc:sldMkLst>
          <pc:docMk/>
          <pc:sldMk cId="3649252645" sldId="314"/>
        </pc:sldMkLst>
      </pc:sldChg>
      <pc:sldChg chg="add del">
        <pc:chgData name="Pieter Callewaert" userId="06c3bcbe-caae-40a1-8ff1-44bef595e89e" providerId="ADAL" clId="{01D13BF4-DFFB-4068-911B-94FCA555F97C}" dt="2026-02-02T09:20:46.012" v="102"/>
        <pc:sldMkLst>
          <pc:docMk/>
          <pc:sldMk cId="3716491289" sldId="316"/>
        </pc:sldMkLst>
      </pc:sldChg>
      <pc:sldChg chg="add del">
        <pc:chgData name="Pieter Callewaert" userId="06c3bcbe-caae-40a1-8ff1-44bef595e89e" providerId="ADAL" clId="{01D13BF4-DFFB-4068-911B-94FCA555F97C}" dt="2026-02-02T09:20:46.012" v="102"/>
        <pc:sldMkLst>
          <pc:docMk/>
          <pc:sldMk cId="597930162" sldId="317"/>
        </pc:sldMkLst>
      </pc:sldChg>
      <pc:sldChg chg="add del">
        <pc:chgData name="Pieter Callewaert" userId="06c3bcbe-caae-40a1-8ff1-44bef595e89e" providerId="ADAL" clId="{01D13BF4-DFFB-4068-911B-94FCA555F97C}" dt="2026-02-02T09:20:46.012" v="102"/>
        <pc:sldMkLst>
          <pc:docMk/>
          <pc:sldMk cId="3076924020" sldId="318"/>
        </pc:sldMkLst>
      </pc:sldChg>
      <pc:sldChg chg="del">
        <pc:chgData name="Pieter Callewaert" userId="06c3bcbe-caae-40a1-8ff1-44bef595e89e" providerId="ADAL" clId="{01D13BF4-DFFB-4068-911B-94FCA555F97C}" dt="2026-02-02T09:19:07.628" v="101" actId="47"/>
        <pc:sldMkLst>
          <pc:docMk/>
          <pc:sldMk cId="639294546" sldId="319"/>
        </pc:sldMkLst>
      </pc:sldChg>
      <pc:sldChg chg="add del">
        <pc:chgData name="Pieter Callewaert" userId="06c3bcbe-caae-40a1-8ff1-44bef595e89e" providerId="ADAL" clId="{01D13BF4-DFFB-4068-911B-94FCA555F97C}" dt="2026-02-02T09:20:46.012" v="102"/>
        <pc:sldMkLst>
          <pc:docMk/>
          <pc:sldMk cId="98968450" sldId="320"/>
        </pc:sldMkLst>
      </pc:sldChg>
      <pc:sldChg chg="add">
        <pc:chgData name="Pieter Callewaert" userId="06c3bcbe-caae-40a1-8ff1-44bef595e89e" providerId="ADAL" clId="{01D13BF4-DFFB-4068-911B-94FCA555F97C}" dt="2026-02-02T09:20:46.012" v="102"/>
        <pc:sldMkLst>
          <pc:docMk/>
          <pc:sldMk cId="3285483455" sldId="321"/>
        </pc:sldMkLst>
      </pc:sldChg>
      <pc:sldChg chg="add">
        <pc:chgData name="Pieter Callewaert" userId="06c3bcbe-caae-40a1-8ff1-44bef595e89e" providerId="ADAL" clId="{01D13BF4-DFFB-4068-911B-94FCA555F97C}" dt="2026-02-02T09:20:46.012" v="102"/>
        <pc:sldMkLst>
          <pc:docMk/>
          <pc:sldMk cId="4196090034" sldId="322"/>
        </pc:sldMkLst>
      </pc:sldChg>
      <pc:sldChg chg="add">
        <pc:chgData name="Pieter Callewaert" userId="06c3bcbe-caae-40a1-8ff1-44bef595e89e" providerId="ADAL" clId="{01D13BF4-DFFB-4068-911B-94FCA555F97C}" dt="2026-02-02T09:20:46.012" v="102"/>
        <pc:sldMkLst>
          <pc:docMk/>
          <pc:sldMk cId="1509784292" sldId="323"/>
        </pc:sldMkLst>
      </pc:sldChg>
      <pc:sldChg chg="add">
        <pc:chgData name="Pieter Callewaert" userId="06c3bcbe-caae-40a1-8ff1-44bef595e89e" providerId="ADAL" clId="{01D13BF4-DFFB-4068-911B-94FCA555F97C}" dt="2026-02-02T09:20:46.012" v="102"/>
        <pc:sldMkLst>
          <pc:docMk/>
          <pc:sldMk cId="1224562890" sldId="325"/>
        </pc:sldMkLst>
      </pc:sldChg>
      <pc:sldChg chg="modSp add del mod">
        <pc:chgData name="Pieter Callewaert" userId="06c3bcbe-caae-40a1-8ff1-44bef595e89e" providerId="ADAL" clId="{01D13BF4-DFFB-4068-911B-94FCA555F97C}" dt="2026-02-02T16:01:00.674" v="400" actId="47"/>
        <pc:sldMkLst>
          <pc:docMk/>
          <pc:sldMk cId="1539334651" sldId="373"/>
        </pc:sldMkLst>
        <pc:spChg chg="mod">
          <ac:chgData name="Pieter Callewaert" userId="06c3bcbe-caae-40a1-8ff1-44bef595e89e" providerId="ADAL" clId="{01D13BF4-DFFB-4068-911B-94FCA555F97C}" dt="2026-02-02T16:00:41.331" v="393"/>
          <ac:spMkLst>
            <pc:docMk/>
            <pc:sldMk cId="1539334651" sldId="373"/>
            <ac:spMk id="2" creationId="{68826553-863E-4FB8-8237-062439EC7773}"/>
          </ac:spMkLst>
        </pc:spChg>
      </pc:sldChg>
      <pc:sldChg chg="add del">
        <pc:chgData name="Pieter Callewaert" userId="06c3bcbe-caae-40a1-8ff1-44bef595e89e" providerId="ADAL" clId="{01D13BF4-DFFB-4068-911B-94FCA555F97C}" dt="2026-02-02T16:00:51.532" v="398" actId="47"/>
        <pc:sldMkLst>
          <pc:docMk/>
          <pc:sldMk cId="1017143757" sldId="374"/>
        </pc:sldMkLst>
      </pc:sldChg>
      <pc:sldChg chg="modSp add del mod">
        <pc:chgData name="Pieter Callewaert" userId="06c3bcbe-caae-40a1-8ff1-44bef595e89e" providerId="ADAL" clId="{01D13BF4-DFFB-4068-911B-94FCA555F97C}" dt="2026-02-02T16:00:51.532" v="398" actId="47"/>
        <pc:sldMkLst>
          <pc:docMk/>
          <pc:sldMk cId="1060024564" sldId="375"/>
        </pc:sldMkLst>
        <pc:spChg chg="mod">
          <ac:chgData name="Pieter Callewaert" userId="06c3bcbe-caae-40a1-8ff1-44bef595e89e" providerId="ADAL" clId="{01D13BF4-DFFB-4068-911B-94FCA555F97C}" dt="2026-02-02T16:00:47.137" v="396" actId="27636"/>
          <ac:spMkLst>
            <pc:docMk/>
            <pc:sldMk cId="1060024564" sldId="375"/>
            <ac:spMk id="2" creationId="{FA4FBE69-71D2-693F-959C-807A5E5DCD8D}"/>
          </ac:spMkLst>
        </pc:spChg>
      </pc:sldChg>
      <pc:sldChg chg="del">
        <pc:chgData name="Pieter Callewaert" userId="06c3bcbe-caae-40a1-8ff1-44bef595e89e" providerId="ADAL" clId="{01D13BF4-DFFB-4068-911B-94FCA555F97C}" dt="2026-02-02T09:19:07.628" v="101" actId="47"/>
        <pc:sldMkLst>
          <pc:docMk/>
          <pc:sldMk cId="2747848575" sldId="399"/>
        </pc:sldMkLst>
      </pc:sldChg>
      <pc:sldChg chg="add del">
        <pc:chgData name="Pieter Callewaert" userId="06c3bcbe-caae-40a1-8ff1-44bef595e89e" providerId="ADAL" clId="{01D13BF4-DFFB-4068-911B-94FCA555F97C}" dt="2026-02-02T16:00:51.532" v="398" actId="47"/>
        <pc:sldMkLst>
          <pc:docMk/>
          <pc:sldMk cId="3675959229" sldId="404"/>
        </pc:sldMkLst>
      </pc:sldChg>
      <pc:sldChg chg="modSp add del mod">
        <pc:chgData name="Pieter Callewaert" userId="06c3bcbe-caae-40a1-8ff1-44bef595e89e" providerId="ADAL" clId="{01D13BF4-DFFB-4068-911B-94FCA555F97C}" dt="2026-02-02T16:00:51.532" v="398" actId="47"/>
        <pc:sldMkLst>
          <pc:docMk/>
          <pc:sldMk cId="2821103867" sldId="405"/>
        </pc:sldMkLst>
        <pc:spChg chg="mod">
          <ac:chgData name="Pieter Callewaert" userId="06c3bcbe-caae-40a1-8ff1-44bef595e89e" providerId="ADAL" clId="{01D13BF4-DFFB-4068-911B-94FCA555F97C}" dt="2026-02-02T16:00:47.125" v="395" actId="27636"/>
          <ac:spMkLst>
            <pc:docMk/>
            <pc:sldMk cId="2821103867" sldId="405"/>
            <ac:spMk id="3" creationId="{C90CA28D-4C2D-3FB9-1F8A-846BCF41A957}"/>
          </ac:spMkLst>
        </pc:spChg>
      </pc:sldChg>
      <pc:sldChg chg="modSp del mod">
        <pc:chgData name="Pieter Callewaert" userId="06c3bcbe-caae-40a1-8ff1-44bef595e89e" providerId="ADAL" clId="{01D13BF4-DFFB-4068-911B-94FCA555F97C}" dt="2026-02-02T09:19:07.628" v="101" actId="47"/>
        <pc:sldMkLst>
          <pc:docMk/>
          <pc:sldMk cId="2785000670" sldId="475"/>
        </pc:sldMkLst>
        <pc:spChg chg="mod">
          <ac:chgData name="Pieter Callewaert" userId="06c3bcbe-caae-40a1-8ff1-44bef595e89e" providerId="ADAL" clId="{01D13BF4-DFFB-4068-911B-94FCA555F97C}" dt="2026-02-02T08:57:14.130" v="24" actId="27636"/>
          <ac:spMkLst>
            <pc:docMk/>
            <pc:sldMk cId="2785000670" sldId="475"/>
            <ac:spMk id="2" creationId="{49986054-96D9-4628-8431-545CC9CABA37}"/>
          </ac:spMkLst>
        </pc:spChg>
      </pc:sldChg>
      <pc:sldChg chg="del">
        <pc:chgData name="Pieter Callewaert" userId="06c3bcbe-caae-40a1-8ff1-44bef595e89e" providerId="ADAL" clId="{01D13BF4-DFFB-4068-911B-94FCA555F97C}" dt="2026-02-02T09:19:07.628" v="101" actId="47"/>
        <pc:sldMkLst>
          <pc:docMk/>
          <pc:sldMk cId="3261076481" sldId="480"/>
        </pc:sldMkLst>
      </pc:sldChg>
      <pc:sldChg chg="del">
        <pc:chgData name="Pieter Callewaert" userId="06c3bcbe-caae-40a1-8ff1-44bef595e89e" providerId="ADAL" clId="{01D13BF4-DFFB-4068-911B-94FCA555F97C}" dt="2026-02-02T09:19:07.628" v="101" actId="47"/>
        <pc:sldMkLst>
          <pc:docMk/>
          <pc:sldMk cId="1060677098" sldId="495"/>
        </pc:sldMkLst>
      </pc:sldChg>
      <pc:sldChg chg="addSp delSp modSp del mod">
        <pc:chgData name="Pieter Callewaert" userId="06c3bcbe-caae-40a1-8ff1-44bef595e89e" providerId="ADAL" clId="{01D13BF4-DFFB-4068-911B-94FCA555F97C}" dt="2026-02-02T16:00:55.668" v="399" actId="47"/>
        <pc:sldMkLst>
          <pc:docMk/>
          <pc:sldMk cId="599566872" sldId="498"/>
        </pc:sldMkLst>
        <pc:picChg chg="del">
          <ac:chgData name="Pieter Callewaert" userId="06c3bcbe-caae-40a1-8ff1-44bef595e89e" providerId="ADAL" clId="{01D13BF4-DFFB-4068-911B-94FCA555F97C}" dt="2026-02-02T09:18:24.340" v="97" actId="478"/>
          <ac:picMkLst>
            <pc:docMk/>
            <pc:sldMk cId="599566872" sldId="498"/>
            <ac:picMk id="3" creationId="{612A34ED-2F65-DDB5-BA35-862555D9ABEC}"/>
          </ac:picMkLst>
        </pc:picChg>
        <pc:picChg chg="add mod">
          <ac:chgData name="Pieter Callewaert" userId="06c3bcbe-caae-40a1-8ff1-44bef595e89e" providerId="ADAL" clId="{01D13BF4-DFFB-4068-911B-94FCA555F97C}" dt="2026-02-02T09:18:53.051" v="100" actId="1076"/>
          <ac:picMkLst>
            <pc:docMk/>
            <pc:sldMk cId="599566872" sldId="498"/>
            <ac:picMk id="6" creationId="{EB455BAF-3924-D518-9F36-D5E0307D69FD}"/>
          </ac:picMkLst>
        </pc:picChg>
      </pc:sldChg>
      <pc:sldChg chg="modSp mod">
        <pc:chgData name="Pieter Callewaert" userId="06c3bcbe-caae-40a1-8ff1-44bef595e89e" providerId="ADAL" clId="{01D13BF4-DFFB-4068-911B-94FCA555F97C}" dt="2026-02-02T09:48:12.363" v="273" actId="20577"/>
        <pc:sldMkLst>
          <pc:docMk/>
          <pc:sldMk cId="2621682962" sldId="499"/>
        </pc:sldMkLst>
        <pc:spChg chg="mod">
          <ac:chgData name="Pieter Callewaert" userId="06c3bcbe-caae-40a1-8ff1-44bef595e89e" providerId="ADAL" clId="{01D13BF4-DFFB-4068-911B-94FCA555F97C}" dt="2026-02-02T09:48:12.363" v="273" actId="20577"/>
          <ac:spMkLst>
            <pc:docMk/>
            <pc:sldMk cId="2621682962" sldId="499"/>
            <ac:spMk id="4" creationId="{5A5D5B04-0556-2B35-7EC8-D227121A0F20}"/>
          </ac:spMkLst>
        </pc:spChg>
      </pc:sldChg>
      <pc:sldChg chg="new del">
        <pc:chgData name="Pieter Callewaert" userId="06c3bcbe-caae-40a1-8ff1-44bef595e89e" providerId="ADAL" clId="{01D13BF4-DFFB-4068-911B-94FCA555F97C}" dt="2026-02-02T09:04:41.421" v="69" actId="47"/>
        <pc:sldMkLst>
          <pc:docMk/>
          <pc:sldMk cId="2133497891" sldId="500"/>
        </pc:sldMkLst>
      </pc:sldChg>
      <pc:sldChg chg="addSp delSp modSp add del mod">
        <pc:chgData name="Pieter Callewaert" userId="06c3bcbe-caae-40a1-8ff1-44bef595e89e" providerId="ADAL" clId="{01D13BF4-DFFB-4068-911B-94FCA555F97C}" dt="2026-02-02T09:05:36.071" v="82" actId="47"/>
        <pc:sldMkLst>
          <pc:docMk/>
          <pc:sldMk cId="2344995945" sldId="500"/>
        </pc:sldMkLst>
        <pc:spChg chg="del mod">
          <ac:chgData name="Pieter Callewaert" userId="06c3bcbe-caae-40a1-8ff1-44bef595e89e" providerId="ADAL" clId="{01D13BF4-DFFB-4068-911B-94FCA555F97C}" dt="2026-02-02T09:05:03.606" v="76"/>
          <ac:spMkLst>
            <pc:docMk/>
            <pc:sldMk cId="2344995945" sldId="500"/>
            <ac:spMk id="4" creationId="{D1FFB4F6-A6FA-F0A5-5C8C-A5632256CA7D}"/>
          </ac:spMkLst>
        </pc:spChg>
        <pc:picChg chg="add">
          <ac:chgData name="Pieter Callewaert" userId="06c3bcbe-caae-40a1-8ff1-44bef595e89e" providerId="ADAL" clId="{01D13BF4-DFFB-4068-911B-94FCA555F97C}" dt="2026-02-02T09:05:05.581" v="77"/>
          <ac:picMkLst>
            <pc:docMk/>
            <pc:sldMk cId="2344995945" sldId="500"/>
            <ac:picMk id="3" creationId="{AF350E93-7B26-425A-F216-3D940283293D}"/>
          </ac:picMkLst>
        </pc:picChg>
        <pc:picChg chg="del">
          <ac:chgData name="Pieter Callewaert" userId="06c3bcbe-caae-40a1-8ff1-44bef595e89e" providerId="ADAL" clId="{01D13BF4-DFFB-4068-911B-94FCA555F97C}" dt="2026-02-02T09:04:55.384" v="73" actId="478"/>
          <ac:picMkLst>
            <pc:docMk/>
            <pc:sldMk cId="2344995945" sldId="500"/>
            <ac:picMk id="5" creationId="{3374E369-8A8F-44C4-A158-ACE8252C6FEF}"/>
          </ac:picMkLst>
        </pc:picChg>
      </pc:sldChg>
      <pc:sldChg chg="new del">
        <pc:chgData name="Pieter Callewaert" userId="06c3bcbe-caae-40a1-8ff1-44bef595e89e" providerId="ADAL" clId="{01D13BF4-DFFB-4068-911B-94FCA555F97C}" dt="2026-02-02T09:04:46.606" v="71" actId="47"/>
        <pc:sldMkLst>
          <pc:docMk/>
          <pc:sldMk cId="2349006310" sldId="500"/>
        </pc:sldMkLst>
      </pc:sldChg>
      <pc:sldChg chg="add ord">
        <pc:chgData name="Pieter Callewaert" userId="06c3bcbe-caae-40a1-8ff1-44bef595e89e" providerId="ADAL" clId="{01D13BF4-DFFB-4068-911B-94FCA555F97C}" dt="2026-02-02T09:05:29.642" v="80"/>
        <pc:sldMkLst>
          <pc:docMk/>
          <pc:sldMk cId="3214117205" sldId="501"/>
        </pc:sldMkLst>
      </pc:sldChg>
      <pc:sldChg chg="addSp delSp add mod">
        <pc:chgData name="Pieter Callewaert" userId="06c3bcbe-caae-40a1-8ff1-44bef595e89e" providerId="ADAL" clId="{01D13BF4-DFFB-4068-911B-94FCA555F97C}" dt="2026-02-02T09:05:44.032" v="84"/>
        <pc:sldMkLst>
          <pc:docMk/>
          <pc:sldMk cId="3570230900" sldId="502"/>
        </pc:sldMkLst>
        <pc:picChg chg="del">
          <ac:chgData name="Pieter Callewaert" userId="06c3bcbe-caae-40a1-8ff1-44bef595e89e" providerId="ADAL" clId="{01D13BF4-DFFB-4068-911B-94FCA555F97C}" dt="2026-02-02T09:05:38.764" v="83" actId="478"/>
          <ac:picMkLst>
            <pc:docMk/>
            <pc:sldMk cId="3570230900" sldId="502"/>
            <ac:picMk id="3" creationId="{52F943C4-51FA-43ED-EFFE-2B52BB4D8B38}"/>
          </ac:picMkLst>
        </pc:picChg>
        <pc:picChg chg="add">
          <ac:chgData name="Pieter Callewaert" userId="06c3bcbe-caae-40a1-8ff1-44bef595e89e" providerId="ADAL" clId="{01D13BF4-DFFB-4068-911B-94FCA555F97C}" dt="2026-02-02T09:05:44.032" v="84"/>
          <ac:picMkLst>
            <pc:docMk/>
            <pc:sldMk cId="3570230900" sldId="502"/>
            <ac:picMk id="4" creationId="{7009A3A2-0778-1CB2-68BE-AC54CCF1DBAC}"/>
          </ac:picMkLst>
        </pc:picChg>
      </pc:sldChg>
      <pc:sldChg chg="addSp delSp add mod">
        <pc:chgData name="Pieter Callewaert" userId="06c3bcbe-caae-40a1-8ff1-44bef595e89e" providerId="ADAL" clId="{01D13BF4-DFFB-4068-911B-94FCA555F97C}" dt="2026-02-02T09:05:58.065" v="87"/>
        <pc:sldMkLst>
          <pc:docMk/>
          <pc:sldMk cId="2897239494" sldId="503"/>
        </pc:sldMkLst>
        <pc:picChg chg="add">
          <ac:chgData name="Pieter Callewaert" userId="06c3bcbe-caae-40a1-8ff1-44bef595e89e" providerId="ADAL" clId="{01D13BF4-DFFB-4068-911B-94FCA555F97C}" dt="2026-02-02T09:05:58.065" v="87"/>
          <ac:picMkLst>
            <pc:docMk/>
            <pc:sldMk cId="2897239494" sldId="503"/>
            <ac:picMk id="3" creationId="{FF9E49E0-F9A3-B662-7307-8650930A33B3}"/>
          </ac:picMkLst>
        </pc:picChg>
        <pc:picChg chg="del">
          <ac:chgData name="Pieter Callewaert" userId="06c3bcbe-caae-40a1-8ff1-44bef595e89e" providerId="ADAL" clId="{01D13BF4-DFFB-4068-911B-94FCA555F97C}" dt="2026-02-02T09:05:55.835" v="86" actId="478"/>
          <ac:picMkLst>
            <pc:docMk/>
            <pc:sldMk cId="2897239494" sldId="503"/>
            <ac:picMk id="4" creationId="{58A30C28-BB38-F952-2248-8327EC1168D3}"/>
          </ac:picMkLst>
        </pc:picChg>
      </pc:sldChg>
      <pc:sldChg chg="addSp delSp modSp add mod modNotesTx">
        <pc:chgData name="Pieter Callewaert" userId="06c3bcbe-caae-40a1-8ff1-44bef595e89e" providerId="ADAL" clId="{01D13BF4-DFFB-4068-911B-94FCA555F97C}" dt="2026-02-02T09:06:43.794" v="94" actId="1076"/>
        <pc:sldMkLst>
          <pc:docMk/>
          <pc:sldMk cId="1771022711" sldId="504"/>
        </pc:sldMkLst>
        <pc:picChg chg="del">
          <ac:chgData name="Pieter Callewaert" userId="06c3bcbe-caae-40a1-8ff1-44bef595e89e" providerId="ADAL" clId="{01D13BF4-DFFB-4068-911B-94FCA555F97C}" dt="2026-02-02T09:06:14.846" v="90" actId="478"/>
          <ac:picMkLst>
            <pc:docMk/>
            <pc:sldMk cId="1771022711" sldId="504"/>
            <ac:picMk id="3" creationId="{C59724E2-B0AE-71D1-29EB-90A32427814A}"/>
          </ac:picMkLst>
        </pc:picChg>
        <pc:picChg chg="add mod">
          <ac:chgData name="Pieter Callewaert" userId="06c3bcbe-caae-40a1-8ff1-44bef595e89e" providerId="ADAL" clId="{01D13BF4-DFFB-4068-911B-94FCA555F97C}" dt="2026-02-02T09:06:43.794" v="94" actId="1076"/>
          <ac:picMkLst>
            <pc:docMk/>
            <pc:sldMk cId="1771022711" sldId="504"/>
            <ac:picMk id="4" creationId="{8E4FB191-8228-B8CB-B67C-371132CA5885}"/>
          </ac:picMkLst>
        </pc:picChg>
      </pc:sldChg>
      <pc:sldChg chg="add">
        <pc:chgData name="Pieter Callewaert" userId="06c3bcbe-caae-40a1-8ff1-44bef595e89e" providerId="ADAL" clId="{01D13BF4-DFFB-4068-911B-94FCA555F97C}" dt="2026-02-02T09:18:15.469" v="96"/>
        <pc:sldMkLst>
          <pc:docMk/>
          <pc:sldMk cId="0" sldId="505"/>
        </pc:sldMkLst>
      </pc:sldChg>
      <pc:sldChg chg="add">
        <pc:chgData name="Pieter Callewaert" userId="06c3bcbe-caae-40a1-8ff1-44bef595e89e" providerId="ADAL" clId="{01D13BF4-DFFB-4068-911B-94FCA555F97C}" dt="2026-02-02T09:18:15.469" v="96"/>
        <pc:sldMkLst>
          <pc:docMk/>
          <pc:sldMk cId="0" sldId="506"/>
        </pc:sldMkLst>
      </pc:sldChg>
      <pc:sldChg chg="add">
        <pc:chgData name="Pieter Callewaert" userId="06c3bcbe-caae-40a1-8ff1-44bef595e89e" providerId="ADAL" clId="{01D13BF4-DFFB-4068-911B-94FCA555F97C}" dt="2026-02-02T09:18:15.469" v="96"/>
        <pc:sldMkLst>
          <pc:docMk/>
          <pc:sldMk cId="4054331917" sldId="507"/>
        </pc:sldMkLst>
      </pc:sldChg>
      <pc:sldChg chg="add">
        <pc:chgData name="Pieter Callewaert" userId="06c3bcbe-caae-40a1-8ff1-44bef595e89e" providerId="ADAL" clId="{01D13BF4-DFFB-4068-911B-94FCA555F97C}" dt="2026-02-02T09:18:15.469" v="96"/>
        <pc:sldMkLst>
          <pc:docMk/>
          <pc:sldMk cId="127591854" sldId="508"/>
        </pc:sldMkLst>
      </pc:sldChg>
      <pc:sldChg chg="add">
        <pc:chgData name="Pieter Callewaert" userId="06c3bcbe-caae-40a1-8ff1-44bef595e89e" providerId="ADAL" clId="{01D13BF4-DFFB-4068-911B-94FCA555F97C}" dt="2026-02-02T09:18:15.469" v="96"/>
        <pc:sldMkLst>
          <pc:docMk/>
          <pc:sldMk cId="2895470485" sldId="509"/>
        </pc:sldMkLst>
      </pc:sldChg>
      <pc:sldChg chg="add">
        <pc:chgData name="Pieter Callewaert" userId="06c3bcbe-caae-40a1-8ff1-44bef595e89e" providerId="ADAL" clId="{01D13BF4-DFFB-4068-911B-94FCA555F97C}" dt="2026-02-02T09:18:15.469" v="96"/>
        <pc:sldMkLst>
          <pc:docMk/>
          <pc:sldMk cId="383195454" sldId="510"/>
        </pc:sldMkLst>
      </pc:sldChg>
      <pc:sldChg chg="modSp add mod">
        <pc:chgData name="Pieter Callewaert" userId="06c3bcbe-caae-40a1-8ff1-44bef595e89e" providerId="ADAL" clId="{01D13BF4-DFFB-4068-911B-94FCA555F97C}" dt="2026-02-02T09:47:56.324" v="269" actId="20577"/>
        <pc:sldMkLst>
          <pc:docMk/>
          <pc:sldMk cId="2562265927" sldId="511"/>
        </pc:sldMkLst>
        <pc:spChg chg="mod">
          <ac:chgData name="Pieter Callewaert" userId="06c3bcbe-caae-40a1-8ff1-44bef595e89e" providerId="ADAL" clId="{01D13BF4-DFFB-4068-911B-94FCA555F97C}" dt="2026-02-02T09:47:56.324" v="269" actId="20577"/>
          <ac:spMkLst>
            <pc:docMk/>
            <pc:sldMk cId="2562265927" sldId="511"/>
            <ac:spMk id="4" creationId="{3E43E1DA-1572-61AA-3ABC-8BFD0A61DA76}"/>
          </ac:spMkLst>
        </pc:spChg>
      </pc:sldChg>
      <pc:sldChg chg="add del">
        <pc:chgData name="Pieter Callewaert" userId="06c3bcbe-caae-40a1-8ff1-44bef595e89e" providerId="ADAL" clId="{01D13BF4-DFFB-4068-911B-94FCA555F97C}" dt="2026-02-02T16:00:51.532" v="398" actId="47"/>
        <pc:sldMkLst>
          <pc:docMk/>
          <pc:sldMk cId="2352220908" sldId="512"/>
        </pc:sldMkLst>
      </pc:sldChg>
      <pc:sldMasterChg chg="delSldLayout">
        <pc:chgData name="Pieter Callewaert" userId="06c3bcbe-caae-40a1-8ff1-44bef595e89e" providerId="ADAL" clId="{01D13BF4-DFFB-4068-911B-94FCA555F97C}" dt="2026-02-02T09:04:46.606" v="71" actId="47"/>
        <pc:sldMasterMkLst>
          <pc:docMk/>
          <pc:sldMasterMk cId="0" sldId="2147483648"/>
        </pc:sldMasterMkLst>
        <pc:sldLayoutChg chg="del">
          <pc:chgData name="Pieter Callewaert" userId="06c3bcbe-caae-40a1-8ff1-44bef595e89e" providerId="ADAL" clId="{01D13BF4-DFFB-4068-911B-94FCA555F97C}" dt="2026-02-02T09:04:41.421" v="69" actId="47"/>
          <pc:sldLayoutMkLst>
            <pc:docMk/>
            <pc:sldMasterMk cId="0" sldId="2147483648"/>
            <pc:sldLayoutMk cId="0" sldId="2147483658"/>
          </pc:sldLayoutMkLst>
        </pc:sldLayoutChg>
        <pc:sldLayoutChg chg="del">
          <pc:chgData name="Pieter Callewaert" userId="06c3bcbe-caae-40a1-8ff1-44bef595e89e" providerId="ADAL" clId="{01D13BF4-DFFB-4068-911B-94FCA555F97C}" dt="2026-02-02T09:04:46.606" v="71" actId="47"/>
          <pc:sldLayoutMkLst>
            <pc:docMk/>
            <pc:sldMasterMk cId="0" sldId="2147483648"/>
            <pc:sldLayoutMk cId="0" sldId="2147483659"/>
          </pc:sldLayoutMkLst>
        </pc:sldLayoutChg>
      </pc:sldMasterChg>
      <pc:sldMasterChg chg="del delSldLayout">
        <pc:chgData name="Pieter Callewaert" userId="06c3bcbe-caae-40a1-8ff1-44bef595e89e" providerId="ADAL" clId="{01D13BF4-DFFB-4068-911B-94FCA555F97C}" dt="2026-02-02T09:16:34.056" v="95" actId="47"/>
        <pc:sldMasterMkLst>
          <pc:docMk/>
          <pc:sldMasterMk cId="3015457375" sldId="2147483674"/>
        </pc:sldMasterMkLst>
        <pc:sldLayoutChg chg="del">
          <pc:chgData name="Pieter Callewaert" userId="06c3bcbe-caae-40a1-8ff1-44bef595e89e" providerId="ADAL" clId="{01D13BF4-DFFB-4068-911B-94FCA555F97C}" dt="2026-02-02T09:16:34.056" v="95" actId="47"/>
          <pc:sldLayoutMkLst>
            <pc:docMk/>
            <pc:sldMasterMk cId="3015457375" sldId="2147483674"/>
            <pc:sldLayoutMk cId="2915226305" sldId="2147483675"/>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4251971070" sldId="2147483676"/>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1928357187" sldId="2147483677"/>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2193095350" sldId="2147483678"/>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394569269" sldId="2147483679"/>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3348085394" sldId="2147483680"/>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3737349342" sldId="2147483681"/>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2074640811" sldId="2147483682"/>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1852895347" sldId="2147483683"/>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1957000334" sldId="2147483684"/>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2770503535" sldId="2147483685"/>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4048390230" sldId="2147483686"/>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1490649396" sldId="2147483687"/>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3249592351" sldId="2147483688"/>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3122570029" sldId="2147483689"/>
          </pc:sldLayoutMkLst>
        </pc:sldLayoutChg>
        <pc:sldLayoutChg chg="del">
          <pc:chgData name="Pieter Callewaert" userId="06c3bcbe-caae-40a1-8ff1-44bef595e89e" providerId="ADAL" clId="{01D13BF4-DFFB-4068-911B-94FCA555F97C}" dt="2026-02-02T09:16:34.056" v="95" actId="47"/>
          <pc:sldLayoutMkLst>
            <pc:docMk/>
            <pc:sldMasterMk cId="3015457375" sldId="2147483674"/>
            <pc:sldLayoutMk cId="1098376387" sldId="2147483690"/>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1314128780" sldId="2147483691"/>
        </pc:sldMasterMkLst>
        <pc:sldLayoutChg chg="del">
          <pc:chgData name="Pieter Callewaert" userId="06c3bcbe-caae-40a1-8ff1-44bef595e89e" providerId="ADAL" clId="{01D13BF4-DFFB-4068-911B-94FCA555F97C}" dt="2026-02-02T09:19:07.628" v="101" actId="47"/>
          <pc:sldLayoutMkLst>
            <pc:docMk/>
            <pc:sldMasterMk cId="1314128780" sldId="2147483691"/>
            <pc:sldLayoutMk cId="966414628" sldId="2147483692"/>
          </pc:sldLayoutMkLst>
        </pc:sldLayoutChg>
        <pc:sldLayoutChg chg="del">
          <pc:chgData name="Pieter Callewaert" userId="06c3bcbe-caae-40a1-8ff1-44bef595e89e" providerId="ADAL" clId="{01D13BF4-DFFB-4068-911B-94FCA555F97C}" dt="2026-02-02T09:19:07.628" v="101" actId="47"/>
          <pc:sldLayoutMkLst>
            <pc:docMk/>
            <pc:sldMasterMk cId="1314128780" sldId="2147483691"/>
            <pc:sldLayoutMk cId="2892286468" sldId="2147483693"/>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4084035610" sldId="2147483694"/>
        </pc:sldMasterMkLst>
        <pc:sldLayoutChg chg="del">
          <pc:chgData name="Pieter Callewaert" userId="06c3bcbe-caae-40a1-8ff1-44bef595e89e" providerId="ADAL" clId="{01D13BF4-DFFB-4068-911B-94FCA555F97C}" dt="2026-02-02T09:19:07.628" v="101" actId="47"/>
          <pc:sldLayoutMkLst>
            <pc:docMk/>
            <pc:sldMasterMk cId="4084035610" sldId="2147483694"/>
            <pc:sldLayoutMk cId="1006249317" sldId="2147483695"/>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2799115995" sldId="2147483696"/>
        </pc:sldMasterMkLst>
        <pc:sldLayoutChg chg="del">
          <pc:chgData name="Pieter Callewaert" userId="06c3bcbe-caae-40a1-8ff1-44bef595e89e" providerId="ADAL" clId="{01D13BF4-DFFB-4068-911B-94FCA555F97C}" dt="2026-02-02T09:19:07.628" v="101" actId="47"/>
          <pc:sldLayoutMkLst>
            <pc:docMk/>
            <pc:sldMasterMk cId="2799115995" sldId="2147483696"/>
            <pc:sldLayoutMk cId="3177513135" sldId="2147483697"/>
          </pc:sldLayoutMkLst>
        </pc:sldLayoutChg>
        <pc:sldLayoutChg chg="del">
          <pc:chgData name="Pieter Callewaert" userId="06c3bcbe-caae-40a1-8ff1-44bef595e89e" providerId="ADAL" clId="{01D13BF4-DFFB-4068-911B-94FCA555F97C}" dt="2026-02-02T09:19:07.628" v="101" actId="47"/>
          <pc:sldLayoutMkLst>
            <pc:docMk/>
            <pc:sldMasterMk cId="2799115995" sldId="2147483696"/>
            <pc:sldLayoutMk cId="1154214088" sldId="2147483698"/>
          </pc:sldLayoutMkLst>
        </pc:sldLayoutChg>
        <pc:sldLayoutChg chg="del">
          <pc:chgData name="Pieter Callewaert" userId="06c3bcbe-caae-40a1-8ff1-44bef595e89e" providerId="ADAL" clId="{01D13BF4-DFFB-4068-911B-94FCA555F97C}" dt="2026-02-02T09:19:07.628" v="101" actId="47"/>
          <pc:sldLayoutMkLst>
            <pc:docMk/>
            <pc:sldMasterMk cId="2799115995" sldId="2147483696"/>
            <pc:sldLayoutMk cId="225488165" sldId="2147483699"/>
          </pc:sldLayoutMkLst>
        </pc:sldLayoutChg>
        <pc:sldLayoutChg chg="del">
          <pc:chgData name="Pieter Callewaert" userId="06c3bcbe-caae-40a1-8ff1-44bef595e89e" providerId="ADAL" clId="{01D13BF4-DFFB-4068-911B-94FCA555F97C}" dt="2026-02-02T09:19:07.628" v="101" actId="47"/>
          <pc:sldLayoutMkLst>
            <pc:docMk/>
            <pc:sldMasterMk cId="2799115995" sldId="2147483696"/>
            <pc:sldLayoutMk cId="1202156663" sldId="2147483700"/>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1402369584" sldId="2147483701"/>
        </pc:sldMasterMkLst>
        <pc:sldLayoutChg chg="del">
          <pc:chgData name="Pieter Callewaert" userId="06c3bcbe-caae-40a1-8ff1-44bef595e89e" providerId="ADAL" clId="{01D13BF4-DFFB-4068-911B-94FCA555F97C}" dt="2026-02-02T09:19:07.628" v="101" actId="47"/>
          <pc:sldLayoutMkLst>
            <pc:docMk/>
            <pc:sldMasterMk cId="1402369584" sldId="2147483701"/>
            <pc:sldLayoutMk cId="2046055473" sldId="2147483702"/>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1862774591" sldId="2147483703"/>
        </pc:sldMasterMkLst>
        <pc:sldLayoutChg chg="del">
          <pc:chgData name="Pieter Callewaert" userId="06c3bcbe-caae-40a1-8ff1-44bef595e89e" providerId="ADAL" clId="{01D13BF4-DFFB-4068-911B-94FCA555F97C}" dt="2026-02-02T09:19:07.628" v="101" actId="47"/>
          <pc:sldLayoutMkLst>
            <pc:docMk/>
            <pc:sldMasterMk cId="1862774591" sldId="2147483703"/>
            <pc:sldLayoutMk cId="3383087996" sldId="2147483704"/>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718911942" sldId="2147483705"/>
        </pc:sldMasterMkLst>
        <pc:sldLayoutChg chg="del">
          <pc:chgData name="Pieter Callewaert" userId="06c3bcbe-caae-40a1-8ff1-44bef595e89e" providerId="ADAL" clId="{01D13BF4-DFFB-4068-911B-94FCA555F97C}" dt="2026-02-02T09:19:07.628" v="101" actId="47"/>
          <pc:sldLayoutMkLst>
            <pc:docMk/>
            <pc:sldMasterMk cId="718911942" sldId="2147483705"/>
            <pc:sldLayoutMk cId="630040842" sldId="2147483706"/>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860818587" sldId="2147483707"/>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066729467" sldId="2147483708"/>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071002160" sldId="2147483709"/>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161371683" sldId="2147483710"/>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755631179" sldId="2147483711"/>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045692559" sldId="2147483712"/>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419373046" sldId="2147483713"/>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460070584" sldId="2147483714"/>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542901561" sldId="2147483715"/>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2239269393" sldId="2147483716"/>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957085747" sldId="2147483717"/>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2256869356" sldId="2147483718"/>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972825686" sldId="2147483719"/>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4173064794" sldId="2147483720"/>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264915581" sldId="2147483721"/>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503914417" sldId="2147483722"/>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38778258" sldId="2147483723"/>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4084635326" sldId="2147483724"/>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87748370" sldId="2147483725"/>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1202451970" sldId="2147483726"/>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010741466" sldId="2147483727"/>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944935850" sldId="2147483728"/>
          </pc:sldLayoutMkLst>
        </pc:sldLayoutChg>
        <pc:sldLayoutChg chg="del">
          <pc:chgData name="Pieter Callewaert" userId="06c3bcbe-caae-40a1-8ff1-44bef595e89e" providerId="ADAL" clId="{01D13BF4-DFFB-4068-911B-94FCA555F97C}" dt="2026-02-02T09:19:07.628" v="101" actId="47"/>
          <pc:sldLayoutMkLst>
            <pc:docMk/>
            <pc:sldMasterMk cId="718911942" sldId="2147483705"/>
            <pc:sldLayoutMk cId="3007236404" sldId="2147483729"/>
          </pc:sldLayoutMkLst>
        </pc:sldLayoutChg>
      </pc:sldMasterChg>
      <pc:sldMasterChg chg="del delSldLayout">
        <pc:chgData name="Pieter Callewaert" userId="06c3bcbe-caae-40a1-8ff1-44bef595e89e" providerId="ADAL" clId="{01D13BF4-DFFB-4068-911B-94FCA555F97C}" dt="2026-02-02T09:19:07.628" v="101" actId="47"/>
        <pc:sldMasterMkLst>
          <pc:docMk/>
          <pc:sldMasterMk cId="766534843" sldId="2147483730"/>
        </pc:sldMasterMkLst>
        <pc:sldLayoutChg chg="del">
          <pc:chgData name="Pieter Callewaert" userId="06c3bcbe-caae-40a1-8ff1-44bef595e89e" providerId="ADAL" clId="{01D13BF4-DFFB-4068-911B-94FCA555F97C}" dt="2026-02-02T09:19:07.628" v="101" actId="47"/>
          <pc:sldLayoutMkLst>
            <pc:docMk/>
            <pc:sldMasterMk cId="766534843" sldId="2147483730"/>
            <pc:sldLayoutMk cId="3330501936" sldId="2147483731"/>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149390982" sldId="2147483732"/>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471200439" sldId="2147483733"/>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413539946" sldId="2147483734"/>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633547794" sldId="2147483735"/>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657781615" sldId="2147483736"/>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136600418" sldId="2147483737"/>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450112233" sldId="2147483738"/>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4256727479" sldId="2147483739"/>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336968384" sldId="2147483740"/>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99771742" sldId="2147483741"/>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868349942" sldId="2147483742"/>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422529107" sldId="2147483743"/>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261040204" sldId="2147483744"/>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957220549" sldId="2147483745"/>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074572951" sldId="2147483746"/>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682348834" sldId="2147483747"/>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751897922" sldId="2147483748"/>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603351770" sldId="2147483749"/>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486458276" sldId="2147483750"/>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666463725" sldId="2147483751"/>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574480057" sldId="2147483752"/>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4067967682" sldId="2147483753"/>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47056723" sldId="2147483754"/>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074807120" sldId="2147483755"/>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873316011" sldId="2147483756"/>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030359517" sldId="2147483757"/>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418417656" sldId="2147483758"/>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498162926" sldId="2147483759"/>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888716148" sldId="2147483760"/>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475039735" sldId="2147483761"/>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730759485" sldId="2147483762"/>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507034290" sldId="2147483763"/>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4057022813" sldId="2147483764"/>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796132216" sldId="2147483765"/>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305879739" sldId="2147483766"/>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409753612" sldId="2147483767"/>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810549101" sldId="2147483768"/>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1681061521" sldId="2147483769"/>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532220615" sldId="2147483770"/>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940457251" sldId="2147483771"/>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128326021" sldId="2147483772"/>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3307308420" sldId="2147483773"/>
          </pc:sldLayoutMkLst>
        </pc:sldLayoutChg>
        <pc:sldLayoutChg chg="del">
          <pc:chgData name="Pieter Callewaert" userId="06c3bcbe-caae-40a1-8ff1-44bef595e89e" providerId="ADAL" clId="{01D13BF4-DFFB-4068-911B-94FCA555F97C}" dt="2026-02-02T09:19:07.628" v="101" actId="47"/>
          <pc:sldLayoutMkLst>
            <pc:docMk/>
            <pc:sldMasterMk cId="766534843" sldId="2147483730"/>
            <pc:sldLayoutMk cId="2226802694" sldId="2147483774"/>
          </pc:sldLayoutMkLst>
        </pc:sldLayoutChg>
      </pc:sldMasterChg>
      <pc:sldMasterChg chg="add del addSldLayout delSldLayout">
        <pc:chgData name="Pieter Callewaert" userId="06c3bcbe-caae-40a1-8ff1-44bef595e89e" providerId="ADAL" clId="{01D13BF4-DFFB-4068-911B-94FCA555F97C}" dt="2026-02-02T16:01:00.674" v="400" actId="47"/>
        <pc:sldMasterMkLst>
          <pc:docMk/>
          <pc:sldMasterMk cId="2554286593" sldId="2147483832"/>
        </pc:sldMasterMkLst>
        <pc:sldLayoutChg chg="add del">
          <pc:chgData name="Pieter Callewaert" userId="06c3bcbe-caae-40a1-8ff1-44bef595e89e" providerId="ADAL" clId="{01D13BF4-DFFB-4068-911B-94FCA555F97C}" dt="2026-02-02T16:01:00.674" v="400" actId="47"/>
          <pc:sldLayoutMkLst>
            <pc:docMk/>
            <pc:sldMasterMk cId="2554286593" sldId="2147483832"/>
            <pc:sldLayoutMk cId="692212509" sldId="2147483833"/>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3861282324" sldId="2147483834"/>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2562971144" sldId="2147483835"/>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1008499964" sldId="2147483836"/>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1081836164" sldId="2147483837"/>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1609080880" sldId="2147483838"/>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3405846304" sldId="2147483839"/>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3469042084" sldId="2147483840"/>
          </pc:sldLayoutMkLst>
        </pc:sldLayoutChg>
        <pc:sldLayoutChg chg="add del">
          <pc:chgData name="Pieter Callewaert" userId="06c3bcbe-caae-40a1-8ff1-44bef595e89e" providerId="ADAL" clId="{01D13BF4-DFFB-4068-911B-94FCA555F97C}" dt="2026-02-02T16:01:00.674" v="400" actId="47"/>
          <pc:sldLayoutMkLst>
            <pc:docMk/>
            <pc:sldMasterMk cId="2554286593" sldId="2147483832"/>
            <pc:sldLayoutMk cId="1043579078" sldId="2147483841"/>
          </pc:sldLayoutMkLst>
        </pc:sldLayoutChg>
      </pc:sldMasterChg>
      <pc:sldMasterChg chg="add del addSldLayout delSldLayout">
        <pc:chgData name="Pieter Callewaert" userId="06c3bcbe-caae-40a1-8ff1-44bef595e89e" providerId="ADAL" clId="{01D13BF4-DFFB-4068-911B-94FCA555F97C}" dt="2026-02-02T16:00:51.532" v="398" actId="47"/>
        <pc:sldMasterMkLst>
          <pc:docMk/>
          <pc:sldMasterMk cId="45449687" sldId="2147483842"/>
        </pc:sldMasterMkLst>
        <pc:sldLayoutChg chg="add del">
          <pc:chgData name="Pieter Callewaert" userId="06c3bcbe-caae-40a1-8ff1-44bef595e89e" providerId="ADAL" clId="{01D13BF4-DFFB-4068-911B-94FCA555F97C}" dt="2026-02-02T16:00:51.532" v="398" actId="47"/>
          <pc:sldLayoutMkLst>
            <pc:docMk/>
            <pc:sldMasterMk cId="45449687" sldId="2147483842"/>
            <pc:sldLayoutMk cId="986017115" sldId="2147483843"/>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2789838011" sldId="2147483844"/>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1367558068" sldId="2147483845"/>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2711243" sldId="2147483846"/>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824042519" sldId="2147483847"/>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494149645" sldId="2147483848"/>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715163487" sldId="2147483849"/>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1523538648" sldId="2147483850"/>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1323548972" sldId="2147483851"/>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400301313" sldId="2147483852"/>
          </pc:sldLayoutMkLst>
        </pc:sldLayoutChg>
        <pc:sldLayoutChg chg="add del">
          <pc:chgData name="Pieter Callewaert" userId="06c3bcbe-caae-40a1-8ff1-44bef595e89e" providerId="ADAL" clId="{01D13BF4-DFFB-4068-911B-94FCA555F97C}" dt="2026-02-02T16:00:51.532" v="398" actId="47"/>
          <pc:sldLayoutMkLst>
            <pc:docMk/>
            <pc:sldMasterMk cId="45449687" sldId="2147483842"/>
            <pc:sldLayoutMk cId="2230125706" sldId="21474838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BE" dirty="0"/>
              <a:t>Nog eens link voor verdere inschrijving in de chat droppen. </a:t>
            </a:r>
          </a:p>
        </p:txBody>
      </p:sp>
    </p:spTree>
    <p:extLst>
      <p:ext uri="{BB962C8B-B14F-4D97-AF65-F5344CB8AC3E}">
        <p14:creationId xmlns:p14="http://schemas.microsoft.com/office/powerpoint/2010/main" val="2172299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F259-C43D-535D-5ED2-9946F3A697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A43DA7-1575-84F8-70C7-092F4552AF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8CD456-B2A3-595D-9A1B-882B56EAABA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798B992F-1940-2917-55A0-FC0ABE21EC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88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Benodigdheden: n.v.t.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Vragen: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dirty="0"/>
              <a:t>Wie is er in het verleden al in contact gekomen met I-Diverso?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dirty="0"/>
              <a:t>Vanwaar ken je I-Diverso?</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1A329B-29FF-4986-B9CE-6BD7AE29542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98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cs typeface="Calibri"/>
              </a:rPr>
              <a:t>Namen </a:t>
            </a:r>
            <a:r>
              <a:rPr lang="en-US" dirty="0" err="1">
                <a:cs typeface="Calibri"/>
              </a:rPr>
              <a:t>rondje</a:t>
            </a:r>
            <a:r>
              <a:rPr lang="en-US" dirty="0">
                <a:cs typeface="Calibri"/>
              </a:rPr>
              <a:t> – </a:t>
            </a:r>
            <a:r>
              <a:rPr lang="en-US" dirty="0" err="1">
                <a:cs typeface="Calibri"/>
              </a:rPr>
              <a:t>ervaring</a:t>
            </a:r>
            <a:r>
              <a:rPr lang="en-US" dirty="0">
                <a:cs typeface="Calibri"/>
              </a:rPr>
              <a:t> met </a:t>
            </a:r>
            <a:r>
              <a:rPr lang="en-US" dirty="0" err="1">
                <a:cs typeface="Calibri"/>
              </a:rPr>
              <a:t>deze</a:t>
            </a:r>
            <a:r>
              <a:rPr lang="en-US" dirty="0">
                <a:cs typeface="Calibri"/>
              </a:rPr>
              <a:t> </a:t>
            </a:r>
            <a:r>
              <a:rPr lang="en-US" dirty="0" err="1">
                <a:cs typeface="Calibri"/>
              </a:rPr>
              <a:t>kinderen</a:t>
            </a:r>
            <a:r>
              <a:rPr lang="en-US" dirty="0">
                <a:cs typeface="Calibri"/>
              </a:rPr>
              <a:t>? </a:t>
            </a:r>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CD323A-18B7-4A75-BB77-AD6FC36B17AF}"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97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1E81-851D-6CC4-F387-D9FC4E5EA2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11BB64-C1DA-0E36-7973-788EFADD782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2EF33C6-D7F6-5AB6-580A-908598689D2F}"/>
              </a:ext>
            </a:extLst>
          </p:cNvPr>
          <p:cNvSpPr>
            <a:spLocks noGrp="1"/>
          </p:cNvSpPr>
          <p:nvPr>
            <p:ph type="body" idx="1"/>
          </p:nvPr>
        </p:nvSpPr>
        <p:spPr/>
        <p:txBody>
          <a:bodyPr/>
          <a:lstStyle/>
          <a:p>
            <a:r>
              <a:rPr lang="nl-BE" dirty="0"/>
              <a:t>De link naar de pancarte van dag van inclusie in de chat droppen! </a:t>
            </a:r>
          </a:p>
        </p:txBody>
      </p:sp>
    </p:spTree>
    <p:extLst>
      <p:ext uri="{BB962C8B-B14F-4D97-AF65-F5344CB8AC3E}">
        <p14:creationId xmlns:p14="http://schemas.microsoft.com/office/powerpoint/2010/main" val="27732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3169F-F2A2-140E-B35C-AB4809B96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3E3304-9630-1B04-531B-A7107A459AC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2E6BFE16-578B-9FD4-929E-8181B62865C8}"/>
              </a:ext>
            </a:extLst>
          </p:cNvPr>
          <p:cNvSpPr>
            <a:spLocks noGrp="1"/>
          </p:cNvSpPr>
          <p:nvPr>
            <p:ph type="body" idx="1"/>
          </p:nvPr>
        </p:nvSpPr>
        <p:spPr/>
        <p:txBody>
          <a:bodyPr/>
          <a:lstStyle/>
          <a:p>
            <a:r>
              <a:rPr lang="nl-BE" dirty="0"/>
              <a:t>De link naar de pancarte van dag van inclusie in de chat droppen! </a:t>
            </a:r>
          </a:p>
        </p:txBody>
      </p:sp>
    </p:spTree>
    <p:extLst>
      <p:ext uri="{BB962C8B-B14F-4D97-AF65-F5344CB8AC3E}">
        <p14:creationId xmlns:p14="http://schemas.microsoft.com/office/powerpoint/2010/main" val="161964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2857" b="0" i="0" u="none" strike="noStrike" kern="1200" dirty="0">
                <a:solidFill>
                  <a:schemeClr val="tx1"/>
                </a:solidFill>
                <a:effectLst/>
                <a:latin typeface="+mn-lt"/>
                <a:ea typeface="+mn-ea"/>
                <a:cs typeface="+mn-cs"/>
              </a:rPr>
              <a:t>Deze oproep heeft als doel: Om impact te realiseren op de duurzame tewerkstelling van kwetsbare groepen in Vlaamse </a:t>
            </a:r>
          </a:p>
          <a:p>
            <a:pPr rtl="0" fontAlgn="base"/>
            <a:r>
              <a:rPr lang="nl-NL" sz="2857" b="0" i="0" u="none" strike="noStrike" kern="1200" dirty="0">
                <a:solidFill>
                  <a:schemeClr val="tx1"/>
                </a:solidFill>
                <a:effectLst/>
                <a:latin typeface="+mn-lt"/>
                <a:ea typeface="+mn-ea"/>
                <a:cs typeface="+mn-cs"/>
              </a:rPr>
              <a:t>Ondernemingen en Om een dienstverleningsaanbod te creëren die moet zorgen dat kwetsbare groepen op de arbeidsmarkt kunnen instromen in </a:t>
            </a:r>
          </a:p>
          <a:p>
            <a:pPr rtl="0" fontAlgn="base"/>
            <a:r>
              <a:rPr lang="nl-NL" sz="2857" b="0" i="0" u="none" strike="noStrike" kern="1200" dirty="0">
                <a:solidFill>
                  <a:schemeClr val="tx1"/>
                </a:solidFill>
                <a:effectLst/>
                <a:latin typeface="+mn-lt"/>
                <a:ea typeface="+mn-ea"/>
                <a:cs typeface="+mn-cs"/>
              </a:rPr>
              <a:t>ondernemingen (instroom), zich betrokken en gewaardeerd voelen op de werkvloer (inclusie), in staat zijn vaardigheden en </a:t>
            </a:r>
          </a:p>
          <a:p>
            <a:pPr rtl="0" fontAlgn="base"/>
            <a:r>
              <a:rPr lang="nl-NL" sz="2857" b="0" i="0" u="none" strike="noStrike" kern="1200" dirty="0">
                <a:solidFill>
                  <a:schemeClr val="tx1"/>
                </a:solidFill>
                <a:effectLst/>
                <a:latin typeface="+mn-lt"/>
                <a:ea typeface="+mn-ea"/>
                <a:cs typeface="+mn-cs"/>
              </a:rPr>
              <a:t>competenties te verwerven (groeien) en duurzaam aan de slag te blijven in ondernemingen en op de arbeidsmarkt (retentie).</a:t>
            </a:r>
          </a:p>
          <a:p>
            <a:pPr rtl="0" fontAlgn="base"/>
            <a:endParaRPr lang="nl-NL" sz="2857" b="0" i="0" u="none" strike="noStrike" kern="1200" dirty="0">
              <a:solidFill>
                <a:schemeClr val="tx1"/>
              </a:solidFill>
              <a:effectLst/>
              <a:latin typeface="+mn-lt"/>
              <a:ea typeface="+mn-ea"/>
              <a:cs typeface="+mn-cs"/>
            </a:endParaRPr>
          </a:p>
          <a:p>
            <a:pPr rtl="0" fontAlgn="base"/>
            <a:r>
              <a:rPr lang="nl-NL" sz="2857" b="0" i="0" u="none" strike="noStrike" kern="1200" dirty="0">
                <a:solidFill>
                  <a:schemeClr val="tx1"/>
                </a:solidFill>
                <a:effectLst/>
                <a:latin typeface="+mn-lt"/>
                <a:ea typeface="+mn-ea"/>
                <a:cs typeface="+mn-cs"/>
              </a:rPr>
              <a:t>Hoe doen we dit dan? ONDERSTEUNEN VAN DE ‘VRAAGZIJDE’ VAN DE ARBEIDSMARKT Inzetten op het versterken van competenties en processen in ondernemingen – ‘kwetsbare ondernemingen’ </a:t>
            </a:r>
          </a:p>
          <a:p>
            <a:pPr rtl="0" fontAlgn="base"/>
            <a:r>
              <a:rPr lang="nl-NL" sz="2857" b="0" i="0" u="none" strike="noStrike" kern="1200" dirty="0">
                <a:solidFill>
                  <a:schemeClr val="tx1"/>
                </a:solidFill>
                <a:effectLst/>
                <a:latin typeface="+mn-lt"/>
                <a:ea typeface="+mn-ea"/>
                <a:cs typeface="+mn-cs"/>
              </a:rPr>
              <a:t>Duurzame antwoorden formuleren in ondernemingen en hun werkvloeren m.b.t. instroom en tewerkstelling van kwetsbare groepen</a:t>
            </a:r>
          </a:p>
          <a:p>
            <a:pPr rtl="0" fontAlgn="base"/>
            <a:r>
              <a:rPr lang="nl-NL" sz="2857" b="0" i="0" u="none" strike="noStrike" kern="1200" dirty="0">
                <a:solidFill>
                  <a:schemeClr val="tx1"/>
                </a:solidFill>
                <a:effectLst/>
                <a:latin typeface="+mn-lt"/>
                <a:ea typeface="+mn-ea"/>
                <a:cs typeface="+mn-cs"/>
              </a:rPr>
              <a:t>Ondersteunen van concrete veranderingstrajecten in ondernemingen en hun werkvloeren</a:t>
            </a:r>
          </a:p>
          <a:p>
            <a:pPr rtl="0" fontAlgn="base"/>
            <a:r>
              <a:rPr lang="nl-NL" sz="2857" b="0" i="0" u="none" strike="noStrike" kern="1200" dirty="0">
                <a:solidFill>
                  <a:schemeClr val="tx1"/>
                </a:solidFill>
                <a:effectLst/>
                <a:latin typeface="+mn-lt"/>
                <a:ea typeface="+mn-ea"/>
                <a:cs typeface="+mn-cs"/>
              </a:rPr>
              <a:t>Als sluitstuk van het activeringsbeleid: ondersteunen van de vraagzijde van de arbeidsmarkt</a:t>
            </a:r>
          </a:p>
          <a:p>
            <a:pPr rtl="0" fontAlgn="base"/>
            <a:r>
              <a:rPr lang="nl-NL" sz="2857" b="0" i="0" u="none" strike="noStrike" kern="1200" dirty="0">
                <a:solidFill>
                  <a:schemeClr val="tx1"/>
                </a:solidFill>
                <a:effectLst/>
                <a:latin typeface="+mn-lt"/>
                <a:ea typeface="+mn-ea"/>
                <a:cs typeface="+mn-cs"/>
              </a:rPr>
              <a:t>Moet effecten kunnen hebben op tewerkstelling van kwetsbare groepen - De juiste </a:t>
            </a:r>
            <a:r>
              <a:rPr lang="nl-NL" sz="2857" b="0" i="0" u="none" strike="noStrike" kern="1200">
                <a:solidFill>
                  <a:schemeClr val="tx1"/>
                </a:solidFill>
                <a:effectLst/>
                <a:latin typeface="+mn-lt"/>
                <a:ea typeface="+mn-ea"/>
                <a:cs typeface="+mn-cs"/>
              </a:rPr>
              <a:t>basiscondities creëren </a:t>
            </a:r>
            <a:r>
              <a:rPr lang="nl-NL" sz="2857" b="0" i="0" u="none" strike="noStrike" kern="1200" dirty="0">
                <a:solidFill>
                  <a:schemeClr val="tx1"/>
                </a:solidFill>
                <a:effectLst/>
                <a:latin typeface="+mn-lt"/>
                <a:ea typeface="+mn-ea"/>
                <a:cs typeface="+mn-cs"/>
              </a:rPr>
              <a:t>en ondersteunen</a:t>
            </a:r>
          </a:p>
          <a:p>
            <a:pPr rtl="0" fontAlgn="base"/>
            <a:r>
              <a:rPr lang="nl-NL" sz="2857" b="0" i="0" u="none" strike="noStrike" kern="1200" dirty="0">
                <a:solidFill>
                  <a:schemeClr val="tx1"/>
                </a:solidFill>
                <a:effectLst/>
                <a:latin typeface="+mn-lt"/>
                <a:ea typeface="+mn-ea"/>
                <a:cs typeface="+mn-cs"/>
              </a:rPr>
              <a:t>Meer coherentie en transparantie naar ondernemingen over het dienstverleningsaanbod</a:t>
            </a:r>
          </a:p>
          <a:p>
            <a:pPr rtl="0" fontAlgn="base"/>
            <a:endParaRPr lang="nl-NL" sz="2857" b="0" i="0" u="none" strike="noStrike" kern="1200" dirty="0">
              <a:solidFill>
                <a:schemeClr val="tx1"/>
              </a:solidFill>
              <a:effectLst/>
              <a:latin typeface="+mn-lt"/>
              <a:ea typeface="+mn-ea"/>
              <a:cs typeface="+mn-cs"/>
            </a:endParaRPr>
          </a:p>
          <a:p>
            <a:pPr rtl="0" fontAlgn="base"/>
            <a:endParaRPr lang="nl-BE" sz="2857" b="0" i="0" u="none" strike="noStrike" kern="1200" dirty="0">
              <a:solidFill>
                <a:schemeClr val="tx1"/>
              </a:solidFill>
              <a:effectLst/>
              <a:latin typeface="+mn-lt"/>
              <a:ea typeface="+mn-ea"/>
              <a:cs typeface="+mn-cs"/>
            </a:endParaRPr>
          </a:p>
          <a:p>
            <a:pPr rtl="0" fontAlgn="base"/>
            <a:r>
              <a:rPr lang="nl-BE" sz="2857" b="0" i="0" u="none" strike="noStrike" kern="1200" dirty="0">
                <a:solidFill>
                  <a:schemeClr val="tx1"/>
                </a:solidFill>
                <a:effectLst/>
                <a:latin typeface="+mn-lt"/>
                <a:ea typeface="+mn-ea"/>
                <a:cs typeface="+mn-cs"/>
              </a:rPr>
              <a:t>Voorbeeldinterventies met doel verankeren van verduurzaamde processen: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Installeren van onthaalbeleid voor kwetsbare groepen + onthaalbrochure uitschrijven +</a:t>
            </a:r>
            <a:r>
              <a:rPr lang="nl-BE" sz="2857" b="0" i="0" u="none" strike="noStrike" kern="1200" dirty="0" err="1">
                <a:solidFill>
                  <a:schemeClr val="tx1"/>
                </a:solidFill>
                <a:effectLst/>
                <a:latin typeface="+mn-lt"/>
                <a:ea typeface="+mn-ea"/>
                <a:cs typeface="+mn-cs"/>
              </a:rPr>
              <a:t>mentorship</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Inclusief denken en handelen bij aanwerving: opmaak inclusieve vacature + kanalen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Inclusief leiderschap ondersteunen (neurodiversiteit)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Uitwerken van een diverse, inclusief ontwikkelingsplan voor een nieuwe medewerker tijdens opstart + buddysysteem en checklist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Heldere taal &amp; communicatie workshop voor werfleiders en leidinggevenden in de organisatie.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Ontwikkelen taalbeleid</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Uitwerken/optimaliseren van een inclusie- en/of diversiteitsbeleid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Uittekenen van een inclusief competentiebeleid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Werken aan de retentie van kwetsbare werknemers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Genderbeleid ontwikkelen en implementeren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Omgaan met diversiteit en </a:t>
            </a:r>
            <a:r>
              <a:rPr lang="nl-BE" sz="2857" b="0" i="0" u="none" strike="noStrike" kern="1200" dirty="0" err="1">
                <a:solidFill>
                  <a:schemeClr val="tx1"/>
                </a:solidFill>
                <a:effectLst/>
                <a:latin typeface="+mn-lt"/>
                <a:ea typeface="+mn-ea"/>
                <a:cs typeface="+mn-cs"/>
              </a:rPr>
              <a:t>interculturaliteit</a:t>
            </a:r>
            <a:r>
              <a:rPr lang="nl-BE" sz="2857" b="0" i="0" u="none" strike="noStrike" kern="1200" dirty="0">
                <a:solidFill>
                  <a:schemeClr val="tx1"/>
                </a:solidFill>
                <a:effectLst/>
                <a:latin typeface="+mn-lt"/>
                <a:ea typeface="+mn-ea"/>
                <a:cs typeface="+mn-cs"/>
              </a:rPr>
              <a:t> op de werkvloer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Geen individuele begeleiding van kwetsbare groepen (</a:t>
            </a:r>
            <a:r>
              <a:rPr lang="nl-BE" sz="2857" b="0" i="0" u="none" strike="noStrike" kern="1200" dirty="0" err="1">
                <a:solidFill>
                  <a:schemeClr val="tx1"/>
                </a:solidFill>
                <a:effectLst/>
                <a:latin typeface="+mn-lt"/>
                <a:ea typeface="+mn-ea"/>
                <a:cs typeface="+mn-cs"/>
              </a:rPr>
              <a:t>jobcoaching</a:t>
            </a:r>
            <a:r>
              <a:rPr lang="nl-BE" sz="2857" b="0" i="0" u="none" strike="noStrike" kern="1200" dirty="0">
                <a:solidFill>
                  <a:schemeClr val="tx1"/>
                </a:solidFill>
                <a:effectLst/>
                <a:latin typeface="+mn-lt"/>
                <a:ea typeface="+mn-ea"/>
                <a:cs typeface="+mn-cs"/>
              </a:rPr>
              <a:t>, </a:t>
            </a:r>
            <a:r>
              <a:rPr lang="nl-BE" sz="2857" b="0" i="0" u="none" strike="noStrike" kern="1200" dirty="0" err="1">
                <a:solidFill>
                  <a:schemeClr val="tx1"/>
                </a:solidFill>
                <a:effectLst/>
                <a:latin typeface="+mn-lt"/>
                <a:ea typeface="+mn-ea"/>
                <a:cs typeface="+mn-cs"/>
              </a:rPr>
              <a:t>taalcoaching</a:t>
            </a:r>
            <a:r>
              <a:rPr lang="nl-BE" sz="2857" b="0" i="0" u="none" strike="noStrike" kern="1200" dirty="0">
                <a:solidFill>
                  <a:schemeClr val="tx1"/>
                </a:solidFill>
                <a:effectLst/>
                <a:latin typeface="+mn-lt"/>
                <a:ea typeface="+mn-ea"/>
                <a:cs typeface="+mn-cs"/>
              </a:rPr>
              <a:t>,…)</a:t>
            </a:r>
            <a:r>
              <a:rPr lang="en-US" sz="2857" b="0" i="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32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900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Jongere medewerkers en oudere medewerkers hebben andere leer- en begeleidingsnoden.</a:t>
            </a:r>
            <a:endParaRPr lang="nl-NL" b="1" dirty="0"/>
          </a:p>
          <a:p>
            <a:endParaRPr lang="nl-NL" b="1" dirty="0"/>
          </a:p>
          <a:p>
            <a:r>
              <a:rPr lang="nl-NL" b="1" dirty="0"/>
              <a:t>Preventief ziekteverzuim: Leeftijdscomponent</a:t>
            </a:r>
            <a:endParaRPr lang="nl-NL" dirty="0"/>
          </a:p>
          <a:p>
            <a:r>
              <a:rPr lang="nl-NL" dirty="0"/>
              <a:t>Jongere werknemers: stress, combinatie werk-privé, onzekerheid</a:t>
            </a:r>
          </a:p>
          <a:p>
            <a:r>
              <a:rPr lang="nl-NL" dirty="0"/>
              <a:t>Oudere werknemers: fysieke belasting, herstel, motivatie</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321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73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2857" b="0" i="0" u="none" strike="noStrike" kern="1200" dirty="0">
                <a:solidFill>
                  <a:schemeClr val="tx1"/>
                </a:solidFill>
                <a:effectLst/>
                <a:latin typeface="+mn-lt"/>
                <a:ea typeface="+mn-ea"/>
                <a:cs typeface="+mn-cs"/>
              </a:rPr>
              <a:t>Voorbeeldvragen:</a:t>
            </a:r>
            <a:r>
              <a:rPr lang="en-US"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medewerkers gemotiveerd zijn om onze opleidingen te volgen?</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een opleiding blijvend wordt toegepast in de praktijk?</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de opleiding goed aansluit bij de noden van verschillende medewerkers?</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onze verplichte opleidingen niet als ‘verloren tijd’ worden beschouwd en ze effectief iets bijleren?</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Voorbeeldinterventies:</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Opzetten van een buddywerking/</a:t>
            </a:r>
            <a:r>
              <a:rPr lang="nl-BE" sz="2857" b="0" i="0" u="none" strike="noStrike" kern="1200" dirty="0" err="1">
                <a:solidFill>
                  <a:schemeClr val="tx1"/>
                </a:solidFill>
                <a:effectLst/>
                <a:latin typeface="+mn-lt"/>
                <a:ea typeface="+mn-ea"/>
                <a:cs typeface="+mn-cs"/>
              </a:rPr>
              <a:t>mentorship</a:t>
            </a:r>
            <a:r>
              <a:rPr lang="nl-BE" sz="2857" b="0" i="0" u="none" strike="noStrike" kern="1200" dirty="0">
                <a:solidFill>
                  <a:schemeClr val="tx1"/>
                </a:solidFill>
                <a:effectLst/>
                <a:latin typeface="+mn-lt"/>
                <a:ea typeface="+mn-ea"/>
                <a:cs typeface="+mn-cs"/>
              </a:rPr>
              <a:t> (connectie)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Verkorten van opleidingen en aanvullen met continue leerondersteuning op de werkplek (proportionaliteit)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Workshops rond </a:t>
            </a:r>
            <a:r>
              <a:rPr lang="nl-BE" sz="2857" b="0" i="0" u="none" strike="noStrike" kern="1200" dirty="0" err="1">
                <a:solidFill>
                  <a:schemeClr val="tx1"/>
                </a:solidFill>
                <a:effectLst/>
                <a:latin typeface="+mn-lt"/>
                <a:ea typeface="+mn-ea"/>
                <a:cs typeface="+mn-cs"/>
              </a:rPr>
              <a:t>groeimindset</a:t>
            </a:r>
            <a:r>
              <a:rPr lang="nl-BE" sz="2857" b="0" i="0" u="none" strike="noStrike" kern="1200" dirty="0">
                <a:solidFill>
                  <a:schemeClr val="tx1"/>
                </a:solidFill>
                <a:effectLst/>
                <a:latin typeface="+mn-lt"/>
                <a:ea typeface="+mn-ea"/>
                <a:cs typeface="+mn-cs"/>
              </a:rPr>
              <a:t> en het voeren van leer- en groeigesprekken, impactvolle feedbackdialogen,…(leerleiderschap)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Implementeren van </a:t>
            </a:r>
            <a:r>
              <a:rPr lang="nl-BE" sz="2857" b="0" i="0" u="none" strike="noStrike" kern="1200" dirty="0" err="1">
                <a:solidFill>
                  <a:schemeClr val="tx1"/>
                </a:solidFill>
                <a:effectLst/>
                <a:latin typeface="+mn-lt"/>
                <a:ea typeface="+mn-ea"/>
                <a:cs typeface="+mn-cs"/>
              </a:rPr>
              <a:t>kenningsdelingsmethodieken</a:t>
            </a:r>
            <a:r>
              <a:rPr lang="nl-BE" sz="2857" b="0" i="0" u="none" strike="noStrike" kern="1200" dirty="0">
                <a:solidFill>
                  <a:schemeClr val="tx1"/>
                </a:solidFill>
                <a:effectLst/>
                <a:latin typeface="+mn-lt"/>
                <a:ea typeface="+mn-ea"/>
                <a:cs typeface="+mn-cs"/>
              </a:rPr>
              <a:t> op de werkplek (kennisdeling)</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Intake en in kaart brengen doelstellingen/noden met management én met werknemers (relevantie)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Intervisies waarin reële casussen worden behandeld (integratie)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Inspireren om te leren via een business game (autonomie)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Praktijksimulaties met acteur om het geven van feedback in specifieke werksituaties te oefenen (relevantie)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Cases in workshops of opleidingen aanpassen aan de situatie en uitdagingen van het team (</a:t>
            </a:r>
            <a:r>
              <a:rPr lang="nl-BE" sz="2857" b="0" i="0" u="none" strike="noStrike" kern="1200" dirty="0" err="1">
                <a:solidFill>
                  <a:schemeClr val="tx1"/>
                </a:solidFill>
                <a:effectLst/>
                <a:latin typeface="+mn-lt"/>
                <a:ea typeface="+mn-ea"/>
                <a:cs typeface="+mn-cs"/>
              </a:rPr>
              <a:t>alignatie</a:t>
            </a:r>
            <a:r>
              <a:rPr lang="nl-BE" sz="2857" b="0" i="0" u="none" strike="noStrike" kern="1200" dirty="0">
                <a:solidFill>
                  <a:schemeClr val="tx1"/>
                </a:solidFill>
                <a:effectLst/>
                <a:latin typeface="+mn-lt"/>
                <a:ea typeface="+mn-ea"/>
                <a:cs typeface="+mn-cs"/>
              </a:rPr>
              <a:t>)</a:t>
            </a:r>
            <a:r>
              <a:rPr lang="en-US" sz="2857" b="0" i="0" kern="1200" dirty="0">
                <a:solidFill>
                  <a:schemeClr val="tx1"/>
                </a:solidFill>
                <a:effectLst/>
                <a:latin typeface="+mn-lt"/>
                <a:ea typeface="+mn-ea"/>
                <a:cs typeface="+mn-cs"/>
              </a:rPr>
              <a:t>​</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85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BE" dirty="0"/>
          </a:p>
        </p:txBody>
      </p:sp>
    </p:spTree>
    <p:extLst>
      <p:ext uri="{BB962C8B-B14F-4D97-AF65-F5344CB8AC3E}">
        <p14:creationId xmlns:p14="http://schemas.microsoft.com/office/powerpoint/2010/main" val="3915063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BE" dirty="0"/>
              <a:t>Vraag stellen aan de rest, waar loop je tegenaan? </a:t>
            </a:r>
          </a:p>
        </p:txBody>
      </p:sp>
    </p:spTree>
    <p:extLst>
      <p:ext uri="{BB962C8B-B14F-4D97-AF65-F5344CB8AC3E}">
        <p14:creationId xmlns:p14="http://schemas.microsoft.com/office/powerpoint/2010/main" val="349184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https://forms.gle/wv3XVWuUGiNvcERm7 </a:t>
            </a:r>
          </a:p>
        </p:txBody>
      </p:sp>
    </p:spTree>
    <p:extLst>
      <p:ext uri="{BB962C8B-B14F-4D97-AF65-F5344CB8AC3E}">
        <p14:creationId xmlns:p14="http://schemas.microsoft.com/office/powerpoint/2010/main" val="207343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Projectnaam: </a:t>
            </a:r>
            <a:r>
              <a:rPr lang="nl-BE" dirty="0" err="1"/>
              <a:t>All.Inclusive</a:t>
            </a:r>
            <a:r>
              <a:rPr lang="nl-BE" dirty="0"/>
              <a:t> – iedereen mee op het werk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276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Oorspronkelijk meer partners betrokken, maar met toekenning rol signaal/draagvlak =&gt; kernpartnerschap tussen de drie vakbonden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9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5BB0-BB86-2B63-2BA2-8EBF623474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A98C08-05AF-5C00-DF40-97445D3FFA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9D90B6-32D8-2EED-646A-CF6F79D0BFDD}"/>
              </a:ext>
            </a:extLst>
          </p:cNvPr>
          <p:cNvSpPr>
            <a:spLocks noGrp="1"/>
          </p:cNvSpPr>
          <p:nvPr>
            <p:ph type="body" idx="1"/>
          </p:nvPr>
        </p:nvSpPr>
        <p:spPr/>
        <p:txBody>
          <a:bodyPr/>
          <a:lstStyle/>
          <a:p>
            <a:r>
              <a:rPr lang="nl-BE" dirty="0"/>
              <a:t>In onze werking richten we ons tot 4 grote thematische clusters (zie </a:t>
            </a:r>
            <a:r>
              <a:rPr lang="nl-BE" dirty="0" err="1"/>
              <a:t>ppt</a:t>
            </a:r>
            <a:r>
              <a:rPr lang="nl-BE" dirty="0"/>
              <a:t>)</a:t>
            </a:r>
          </a:p>
        </p:txBody>
      </p:sp>
      <p:sp>
        <p:nvSpPr>
          <p:cNvPr id="4" name="Tijdelijke aanduiding voor dianummer 3">
            <a:extLst>
              <a:ext uri="{FF2B5EF4-FFF2-40B4-BE49-F238E27FC236}">
                <a16:creationId xmlns:a16="http://schemas.microsoft.com/office/drawing/2014/main" id="{EDC690E9-1CEE-E86E-6656-35F90EB53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2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4000" dirty="0"/>
              <a:t>Belangrijkste werkwijze in ons project is: bottom-up en de overlegde aanpak. </a:t>
            </a:r>
          </a:p>
          <a:p>
            <a:pPr marL="171450" indent="-171450">
              <a:buFontTx/>
              <a:buChar char="-"/>
            </a:pPr>
            <a:r>
              <a:rPr lang="nl-BE" sz="4000" dirty="0"/>
              <a:t>Bottom-up: we vertrekken vanuit de ervaarde noden en knelpunten op de werkvloeren. Kan komen van werknemers en van werknemersafgevaardigden. In het traject om op deze noden/knelpunten in te spelen =&gt; ook beroep doen op de expertise en ervaringen van </a:t>
            </a:r>
            <a:r>
              <a:rPr lang="nl-BE" sz="4000" dirty="0" err="1"/>
              <a:t>Wns</a:t>
            </a:r>
            <a:r>
              <a:rPr lang="nl-BE" sz="4000" dirty="0"/>
              <a:t> + hun afgevaardigden</a:t>
            </a:r>
          </a:p>
          <a:p>
            <a:pPr marL="171450" indent="-171450">
              <a:buFontTx/>
              <a:buChar char="-"/>
            </a:pPr>
            <a:r>
              <a:rPr lang="nl-BE" sz="4000" dirty="0"/>
              <a:t>Overlegde aanpak: een veranderingstraject bereikt het grootste succes en de meeste impact wanneer er samengewerkt wordt. Vandaar dat we in onze aanpak ook steeds de weg van het overleg volgen (in ons geval betekent dat dan vaak het sociaal overleg – in al zijn vormen); om zo de verschillen te gaan overstijgen.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1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onze werking richten we ons tot 4 grote thematische clusters (zie </a:t>
            </a:r>
            <a:r>
              <a:rPr lang="nl-BE" dirty="0" err="1"/>
              <a:t>ppt</a:t>
            </a:r>
            <a:r>
              <a:rPr lang="nl-BE"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17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791AB-42A3-B2A0-F5E0-06C973762A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1D3E4E-D970-E5B0-C06C-0A06E07DB6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E818C8-6FC7-F35A-8355-A02C47EAF102}"/>
              </a:ext>
            </a:extLst>
          </p:cNvPr>
          <p:cNvSpPr>
            <a:spLocks noGrp="1"/>
          </p:cNvSpPr>
          <p:nvPr>
            <p:ph type="body" idx="1"/>
          </p:nvPr>
        </p:nvSpPr>
        <p:spPr/>
        <p:txBody>
          <a:bodyPr/>
          <a:lstStyle/>
          <a:p>
            <a:r>
              <a:rPr lang="nl-BE" dirty="0"/>
              <a:t>In onze werking richten we ons tot 4 grote thematische clusters (zie </a:t>
            </a:r>
            <a:r>
              <a:rPr lang="nl-BE" dirty="0" err="1"/>
              <a:t>ppt</a:t>
            </a:r>
            <a:r>
              <a:rPr lang="nl-BE" dirty="0"/>
              <a:t>)</a:t>
            </a:r>
          </a:p>
        </p:txBody>
      </p:sp>
      <p:sp>
        <p:nvSpPr>
          <p:cNvPr id="4" name="Tijdelijke aanduiding voor dianummer 3">
            <a:extLst>
              <a:ext uri="{FF2B5EF4-FFF2-40B4-BE49-F238E27FC236}">
                <a16:creationId xmlns:a16="http://schemas.microsoft.com/office/drawing/2014/main" id="{261A9B39-8F25-3E4E-1B4F-D34315F1F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89465-26AD-47AD-9F3B-95C95EE3C9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6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7.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8.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9.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11.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11.tif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4" Type="http://schemas.openxmlformats.org/officeDocument/2006/relationships/image" Target="../media/image11.tif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5" Type="http://schemas.openxmlformats.org/officeDocument/2006/relationships/image" Target="../media/image7.tiff"/><Relationship Id="rId4" Type="http://schemas.openxmlformats.org/officeDocument/2006/relationships/image" Target="../media/image6.tif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5" Type="http://schemas.openxmlformats.org/officeDocument/2006/relationships/image" Target="../media/image7.tiff"/><Relationship Id="rId4" Type="http://schemas.openxmlformats.org/officeDocument/2006/relationships/image" Target="../media/image6.tif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Master" Target="../slideMasters/slideMaster3.xml"/><Relationship Id="rId5" Type="http://schemas.openxmlformats.org/officeDocument/2006/relationships/image" Target="../media/image8.tiff"/><Relationship Id="rId4" Type="http://schemas.openxmlformats.org/officeDocument/2006/relationships/image" Target="../media/image6.tif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1.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9.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1.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tiff"/><Relationship Id="rId1" Type="http://schemas.openxmlformats.org/officeDocument/2006/relationships/slideMaster" Target="../slideMasters/slideMaster3.xml"/><Relationship Id="rId4" Type="http://schemas.openxmlformats.org/officeDocument/2006/relationships/image" Target="../media/image10.tif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6.tif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tiff"/><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tiff"/><Relationship Id="rId1" Type="http://schemas.openxmlformats.org/officeDocument/2006/relationships/slideMaster" Target="../slideMasters/slideMaster3.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1.tiff"/><Relationship Id="rId1" Type="http://schemas.openxmlformats.org/officeDocument/2006/relationships/slideMaster" Target="../slideMasters/slideMaster3.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tiff"/><Relationship Id="rId4" Type="http://schemas.openxmlformats.org/officeDocument/2006/relationships/image" Target="../media/image15.tif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3.xml"/><Relationship Id="rId5" Type="http://schemas.openxmlformats.org/officeDocument/2006/relationships/image" Target="../media/image15.tiff"/><Relationship Id="rId4" Type="http://schemas.openxmlformats.org/officeDocument/2006/relationships/image" Target="../media/image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tif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tiff"/><Relationship Id="rId4" Type="http://schemas.openxmlformats.org/officeDocument/2006/relationships/image" Target="../media/image16.tif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3.xml"/><Relationship Id="rId5" Type="http://schemas.openxmlformats.org/officeDocument/2006/relationships/image" Target="../media/image16.tiff"/><Relationship Id="rId4"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6.tif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tif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tiff"/><Relationship Id="rId4" Type="http://schemas.openxmlformats.org/officeDocument/2006/relationships/image" Target="../media/image5.tif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svg"/><Relationship Id="rId21"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iff"/><Relationship Id="rId7" Type="http://schemas.openxmlformats.org/officeDocument/2006/relationships/image" Target="../media/image47.svg"/><Relationship Id="rId12" Type="http://schemas.openxmlformats.org/officeDocument/2006/relationships/image" Target="../media/image18.tiff"/><Relationship Id="rId2" Type="http://schemas.openxmlformats.org/officeDocument/2006/relationships/image" Target="../media/image5.tiff"/><Relationship Id="rId1" Type="http://schemas.openxmlformats.org/officeDocument/2006/relationships/slideMaster" Target="../slideMasters/slideMaster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svg"/><Relationship Id="rId1" Type="http://schemas.openxmlformats.org/officeDocument/2006/relationships/slideMaster" Target="../slideMasters/slideMaster3.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image" Target="../media/image81.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svg"/><Relationship Id="rId30" Type="http://schemas.openxmlformats.org/officeDocument/2006/relationships/image" Target="../media/image8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 name="Google Shape;13;p3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 name="Google Shape;14;p3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rgbClr val="004570"/>
        </a:solidFill>
        <a:effectLst/>
      </p:bgPr>
    </p:bg>
    <p:spTree>
      <p:nvGrpSpPr>
        <p:cNvPr id="1" name="Shape 456"/>
        <p:cNvGrpSpPr/>
        <p:nvPr/>
      </p:nvGrpSpPr>
      <p:grpSpPr>
        <a:xfrm>
          <a:off x="0" y="0"/>
          <a:ext cx="0" cy="0"/>
          <a:chOff x="0" y="0"/>
          <a:chExt cx="0" cy="0"/>
        </a:xfrm>
      </p:grpSpPr>
      <p:grpSp>
        <p:nvGrpSpPr>
          <p:cNvPr id="457" name="Google Shape;457;p52"/>
          <p:cNvGrpSpPr/>
          <p:nvPr/>
        </p:nvGrpSpPr>
        <p:grpSpPr>
          <a:xfrm>
            <a:off x="2074381" y="-54247"/>
            <a:ext cx="1543020" cy="1597504"/>
            <a:chOff x="0" y="-28575"/>
            <a:chExt cx="812800" cy="841500"/>
          </a:xfrm>
        </p:grpSpPr>
        <p:sp>
          <p:nvSpPr>
            <p:cNvPr id="458" name="Google Shape;458;p52"/>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59" name="Google Shape;459;p52"/>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60" name="Google Shape;460;p52"/>
          <p:cNvGrpSpPr/>
          <p:nvPr/>
        </p:nvGrpSpPr>
        <p:grpSpPr>
          <a:xfrm>
            <a:off x="793186" y="3546203"/>
            <a:ext cx="1543020" cy="1597504"/>
            <a:chOff x="0" y="-28575"/>
            <a:chExt cx="812800" cy="841500"/>
          </a:xfrm>
        </p:grpSpPr>
        <p:sp>
          <p:nvSpPr>
            <p:cNvPr id="461" name="Google Shape;461;p52"/>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62" name="Google Shape;462;p52"/>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63" name="Google Shape;463;p52"/>
          <p:cNvSpPr/>
          <p:nvPr/>
        </p:nvSpPr>
        <p:spPr>
          <a:xfrm>
            <a:off x="908109" y="126916"/>
            <a:ext cx="2565646" cy="4889905"/>
          </a:xfrm>
          <a:custGeom>
            <a:avLst/>
            <a:gdLst/>
            <a:ahLst/>
            <a:cxnLst/>
            <a:rect l="l" t="t" r="r" b="b"/>
            <a:pathLst>
              <a:path w="794933" h="1515075" extrusionOk="0">
                <a:moveTo>
                  <a:pt x="0" y="0"/>
                </a:moveTo>
                <a:lnTo>
                  <a:pt x="794933" y="0"/>
                </a:lnTo>
                <a:lnTo>
                  <a:pt x="794933" y="1515075"/>
                </a:lnTo>
                <a:lnTo>
                  <a:pt x="0" y="1515075"/>
                </a:lnTo>
                <a:close/>
              </a:path>
            </a:pathLst>
          </a:custGeom>
          <a:solidFill>
            <a:srgbClr val="A9D8F5"/>
          </a:solidFill>
          <a:ln>
            <a:noFill/>
          </a:ln>
        </p:spPr>
      </p:sp>
      <p:grpSp>
        <p:nvGrpSpPr>
          <p:cNvPr id="464" name="Google Shape;464;p52"/>
          <p:cNvGrpSpPr/>
          <p:nvPr/>
        </p:nvGrpSpPr>
        <p:grpSpPr>
          <a:xfrm>
            <a:off x="308219" y="-852368"/>
            <a:ext cx="512568" cy="1729080"/>
            <a:chOff x="0" y="-28575"/>
            <a:chExt cx="270000" cy="910809"/>
          </a:xfrm>
        </p:grpSpPr>
        <p:sp>
          <p:nvSpPr>
            <p:cNvPr id="465" name="Google Shape;465;p5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466" name="Google Shape;466;p5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67" name="Google Shape;467;p52"/>
          <p:cNvGrpSpPr/>
          <p:nvPr/>
        </p:nvGrpSpPr>
        <p:grpSpPr>
          <a:xfrm>
            <a:off x="258107" y="-891680"/>
            <a:ext cx="512568" cy="1729080"/>
            <a:chOff x="0" y="-28575"/>
            <a:chExt cx="270000" cy="910809"/>
          </a:xfrm>
        </p:grpSpPr>
        <p:sp>
          <p:nvSpPr>
            <p:cNvPr id="468" name="Google Shape;468;p5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469" name="Google Shape;469;p5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70" name="Google Shape;470;p52"/>
          <p:cNvGrpSpPr/>
          <p:nvPr/>
        </p:nvGrpSpPr>
        <p:grpSpPr>
          <a:xfrm>
            <a:off x="130277" y="4566197"/>
            <a:ext cx="470611" cy="470611"/>
            <a:chOff x="0" y="0"/>
            <a:chExt cx="812800" cy="812800"/>
          </a:xfrm>
        </p:grpSpPr>
        <p:sp>
          <p:nvSpPr>
            <p:cNvPr id="471" name="Google Shape;471;p5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2"/>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73" name="Google Shape;473;p52"/>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474" name="Google Shape;474;p52"/>
          <p:cNvGrpSpPr/>
          <p:nvPr/>
        </p:nvGrpSpPr>
        <p:grpSpPr>
          <a:xfrm>
            <a:off x="4160427" y="499036"/>
            <a:ext cx="4469298" cy="1312366"/>
            <a:chOff x="0" y="-40837"/>
            <a:chExt cx="11918128" cy="3499642"/>
          </a:xfrm>
        </p:grpSpPr>
        <p:grpSp>
          <p:nvGrpSpPr>
            <p:cNvPr id="475" name="Google Shape;475;p52"/>
            <p:cNvGrpSpPr/>
            <p:nvPr/>
          </p:nvGrpSpPr>
          <p:grpSpPr>
            <a:xfrm>
              <a:off x="0" y="256257"/>
              <a:ext cx="11918128" cy="3202548"/>
              <a:chOff x="0" y="-28575"/>
              <a:chExt cx="4892700" cy="1314729"/>
            </a:xfrm>
          </p:grpSpPr>
          <p:sp>
            <p:nvSpPr>
              <p:cNvPr id="476" name="Google Shape;476;p52"/>
              <p:cNvSpPr/>
              <p:nvPr/>
            </p:nvSpPr>
            <p:spPr>
              <a:xfrm>
                <a:off x="0" y="0"/>
                <a:ext cx="4892615" cy="1286154"/>
              </a:xfrm>
              <a:custGeom>
                <a:avLst/>
                <a:gdLst/>
                <a:ahLst/>
                <a:cxnLst/>
                <a:rect l="l" t="t" r="r" b="b"/>
                <a:pathLst>
                  <a:path w="4892615" h="1286154" extrusionOk="0">
                    <a:moveTo>
                      <a:pt x="0" y="0"/>
                    </a:moveTo>
                    <a:lnTo>
                      <a:pt x="4892615" y="0"/>
                    </a:lnTo>
                    <a:lnTo>
                      <a:pt x="4892615" y="1286154"/>
                    </a:lnTo>
                    <a:lnTo>
                      <a:pt x="0" y="1286154"/>
                    </a:lnTo>
                    <a:close/>
                  </a:path>
                </a:pathLst>
              </a:custGeom>
              <a:solidFill>
                <a:srgbClr val="F5E9D7"/>
              </a:solidFill>
              <a:ln>
                <a:noFill/>
              </a:ln>
            </p:spPr>
          </p:sp>
          <p:sp>
            <p:nvSpPr>
              <p:cNvPr id="477" name="Google Shape;477;p52"/>
              <p:cNvSpPr txBox="1"/>
              <p:nvPr/>
            </p:nvSpPr>
            <p:spPr>
              <a:xfrm>
                <a:off x="0" y="-28575"/>
                <a:ext cx="4892700" cy="13146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78" name="Google Shape;478;p52"/>
            <p:cNvGrpSpPr/>
            <p:nvPr/>
          </p:nvGrpSpPr>
          <p:grpSpPr>
            <a:xfrm>
              <a:off x="268832" y="-40837"/>
              <a:ext cx="1309597" cy="1391658"/>
              <a:chOff x="0" y="-28575"/>
              <a:chExt cx="916379" cy="973800"/>
            </a:xfrm>
          </p:grpSpPr>
          <p:sp>
            <p:nvSpPr>
              <p:cNvPr id="479" name="Google Shape;479;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80" name="Google Shape;480;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81" name="Google Shape;481;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grpSp>
      <p:grpSp>
        <p:nvGrpSpPr>
          <p:cNvPr id="482" name="Google Shape;482;p52"/>
          <p:cNvGrpSpPr/>
          <p:nvPr/>
        </p:nvGrpSpPr>
        <p:grpSpPr>
          <a:xfrm>
            <a:off x="4160427" y="1896102"/>
            <a:ext cx="4469298" cy="1331431"/>
            <a:chOff x="0" y="-40837"/>
            <a:chExt cx="11918128" cy="3550482"/>
          </a:xfrm>
        </p:grpSpPr>
        <p:grpSp>
          <p:nvGrpSpPr>
            <p:cNvPr id="483" name="Google Shape;483;p52"/>
            <p:cNvGrpSpPr/>
            <p:nvPr/>
          </p:nvGrpSpPr>
          <p:grpSpPr>
            <a:xfrm>
              <a:off x="0" y="256257"/>
              <a:ext cx="11918128" cy="3253388"/>
              <a:chOff x="0" y="-28575"/>
              <a:chExt cx="4892700" cy="1335600"/>
            </a:xfrm>
          </p:grpSpPr>
          <p:sp>
            <p:nvSpPr>
              <p:cNvPr id="484" name="Google Shape;484;p52"/>
              <p:cNvSpPr/>
              <p:nvPr/>
            </p:nvSpPr>
            <p:spPr>
              <a:xfrm>
                <a:off x="0" y="0"/>
                <a:ext cx="4892615" cy="1307009"/>
              </a:xfrm>
              <a:custGeom>
                <a:avLst/>
                <a:gdLst/>
                <a:ahLst/>
                <a:cxnLst/>
                <a:rect l="l" t="t" r="r" b="b"/>
                <a:pathLst>
                  <a:path w="4892615" h="1307009" extrusionOk="0">
                    <a:moveTo>
                      <a:pt x="0" y="0"/>
                    </a:moveTo>
                    <a:lnTo>
                      <a:pt x="4892615" y="0"/>
                    </a:lnTo>
                    <a:lnTo>
                      <a:pt x="4892615" y="1307009"/>
                    </a:lnTo>
                    <a:lnTo>
                      <a:pt x="0" y="1307009"/>
                    </a:lnTo>
                    <a:close/>
                  </a:path>
                </a:pathLst>
              </a:custGeom>
              <a:solidFill>
                <a:srgbClr val="F5E9D7"/>
              </a:solidFill>
              <a:ln>
                <a:noFill/>
              </a:ln>
            </p:spPr>
          </p:sp>
          <p:sp>
            <p:nvSpPr>
              <p:cNvPr id="485" name="Google Shape;485;p52"/>
              <p:cNvSpPr txBox="1"/>
              <p:nvPr/>
            </p:nvSpPr>
            <p:spPr>
              <a:xfrm>
                <a:off x="0" y="-28575"/>
                <a:ext cx="4892700" cy="13356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86" name="Google Shape;486;p52"/>
            <p:cNvGrpSpPr/>
            <p:nvPr/>
          </p:nvGrpSpPr>
          <p:grpSpPr>
            <a:xfrm>
              <a:off x="268832" y="-40837"/>
              <a:ext cx="1309597" cy="1391658"/>
              <a:chOff x="0" y="-28575"/>
              <a:chExt cx="916379" cy="973800"/>
            </a:xfrm>
          </p:grpSpPr>
          <p:sp>
            <p:nvSpPr>
              <p:cNvPr id="487" name="Google Shape;487;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88" name="Google Shape;488;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89" name="Google Shape;489;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grpSp>
      <p:grpSp>
        <p:nvGrpSpPr>
          <p:cNvPr id="490" name="Google Shape;490;p52"/>
          <p:cNvGrpSpPr/>
          <p:nvPr/>
        </p:nvGrpSpPr>
        <p:grpSpPr>
          <a:xfrm>
            <a:off x="4160427" y="3312217"/>
            <a:ext cx="4469298" cy="1436191"/>
            <a:chOff x="0" y="-40837"/>
            <a:chExt cx="11918128" cy="3829843"/>
          </a:xfrm>
        </p:grpSpPr>
        <p:grpSp>
          <p:nvGrpSpPr>
            <p:cNvPr id="491" name="Google Shape;491;p52"/>
            <p:cNvGrpSpPr/>
            <p:nvPr/>
          </p:nvGrpSpPr>
          <p:grpSpPr>
            <a:xfrm>
              <a:off x="0" y="256257"/>
              <a:ext cx="11918128" cy="3532749"/>
              <a:chOff x="0" y="-28575"/>
              <a:chExt cx="4892700" cy="1450285"/>
            </a:xfrm>
          </p:grpSpPr>
          <p:sp>
            <p:nvSpPr>
              <p:cNvPr id="492" name="Google Shape;492;p52"/>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93" name="Google Shape;493;p52"/>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94" name="Google Shape;494;p52"/>
            <p:cNvGrpSpPr/>
            <p:nvPr/>
          </p:nvGrpSpPr>
          <p:grpSpPr>
            <a:xfrm>
              <a:off x="268832" y="-40837"/>
              <a:ext cx="1309597" cy="1391658"/>
              <a:chOff x="0" y="-28575"/>
              <a:chExt cx="916379" cy="973800"/>
            </a:xfrm>
          </p:grpSpPr>
          <p:sp>
            <p:nvSpPr>
              <p:cNvPr id="495" name="Google Shape;495;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96" name="Google Shape;496;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97" name="Google Shape;497;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5</a:t>
              </a:r>
              <a:endParaRPr sz="700" b="0" i="0" u="none" strike="noStrike" cap="none">
                <a:solidFill>
                  <a:srgbClr val="000000"/>
                </a:solidFill>
                <a:latin typeface="Arial"/>
                <a:ea typeface="Arial"/>
                <a:cs typeface="Arial"/>
                <a:sym typeface="Arial"/>
              </a:endParaRPr>
            </a:p>
          </p:txBody>
        </p:sp>
      </p:grpSp>
      <p:sp>
        <p:nvSpPr>
          <p:cNvPr id="498" name="Google Shape;498;p52"/>
          <p:cNvSpPr>
            <a:spLocks noGrp="1"/>
          </p:cNvSpPr>
          <p:nvPr>
            <p:ph type="pic" idx="2"/>
          </p:nvPr>
        </p:nvSpPr>
        <p:spPr>
          <a:xfrm>
            <a:off x="918875" y="123275"/>
            <a:ext cx="2565600" cy="4890000"/>
          </a:xfrm>
          <a:prstGeom prst="rect">
            <a:avLst/>
          </a:prstGeom>
          <a:noFill/>
          <a:ln>
            <a:noFill/>
          </a:ln>
        </p:spPr>
      </p:sp>
      <p:sp>
        <p:nvSpPr>
          <p:cNvPr id="499" name="Google Shape;499;p52"/>
          <p:cNvSpPr txBox="1">
            <a:spLocks noGrp="1"/>
          </p:cNvSpPr>
          <p:nvPr>
            <p:ph type="subTitle" idx="1"/>
          </p:nvPr>
        </p:nvSpPr>
        <p:spPr>
          <a:xfrm>
            <a:off x="4751300" y="717175"/>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0" name="Google Shape;500;p52"/>
          <p:cNvSpPr txBox="1">
            <a:spLocks noGrp="1"/>
          </p:cNvSpPr>
          <p:nvPr>
            <p:ph type="body" idx="3"/>
          </p:nvPr>
        </p:nvSpPr>
        <p:spPr>
          <a:xfrm>
            <a:off x="4271525" y="1154175"/>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501" name="Google Shape;501;p52"/>
          <p:cNvSpPr txBox="1">
            <a:spLocks noGrp="1"/>
          </p:cNvSpPr>
          <p:nvPr>
            <p:ph type="subTitle" idx="4"/>
          </p:nvPr>
        </p:nvSpPr>
        <p:spPr>
          <a:xfrm>
            <a:off x="4751288" y="21169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2" name="Google Shape;502;p52"/>
          <p:cNvSpPr txBox="1">
            <a:spLocks noGrp="1"/>
          </p:cNvSpPr>
          <p:nvPr>
            <p:ph type="body" idx="5"/>
          </p:nvPr>
        </p:nvSpPr>
        <p:spPr>
          <a:xfrm>
            <a:off x="4271513" y="255395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503" name="Google Shape;503;p52"/>
          <p:cNvSpPr txBox="1">
            <a:spLocks noGrp="1"/>
          </p:cNvSpPr>
          <p:nvPr>
            <p:ph type="subTitle" idx="6"/>
          </p:nvPr>
        </p:nvSpPr>
        <p:spPr>
          <a:xfrm>
            <a:off x="4751300" y="3509263"/>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4" name="Google Shape;504;p52"/>
          <p:cNvSpPr txBox="1">
            <a:spLocks noGrp="1"/>
          </p:cNvSpPr>
          <p:nvPr>
            <p:ph type="body" idx="7"/>
          </p:nvPr>
        </p:nvSpPr>
        <p:spPr>
          <a:xfrm>
            <a:off x="4271525" y="3946263"/>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rgbClr val="004570"/>
        </a:solidFill>
        <a:effectLst/>
      </p:bgPr>
    </p:bg>
    <p:spTree>
      <p:nvGrpSpPr>
        <p:cNvPr id="1" name="Shape 505"/>
        <p:cNvGrpSpPr/>
        <p:nvPr/>
      </p:nvGrpSpPr>
      <p:grpSpPr>
        <a:xfrm>
          <a:off x="0" y="0"/>
          <a:ext cx="0" cy="0"/>
          <a:chOff x="0" y="0"/>
          <a:chExt cx="0" cy="0"/>
        </a:xfrm>
      </p:grpSpPr>
      <p:grpSp>
        <p:nvGrpSpPr>
          <p:cNvPr id="506" name="Google Shape;506;p53"/>
          <p:cNvGrpSpPr/>
          <p:nvPr/>
        </p:nvGrpSpPr>
        <p:grpSpPr>
          <a:xfrm>
            <a:off x="308219" y="-852368"/>
            <a:ext cx="512568" cy="1729080"/>
            <a:chOff x="0" y="-28575"/>
            <a:chExt cx="270000" cy="910809"/>
          </a:xfrm>
        </p:grpSpPr>
        <p:sp>
          <p:nvSpPr>
            <p:cNvPr id="507" name="Google Shape;507;p5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08" name="Google Shape;508;p5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09" name="Google Shape;509;p53"/>
          <p:cNvGrpSpPr/>
          <p:nvPr/>
        </p:nvGrpSpPr>
        <p:grpSpPr>
          <a:xfrm>
            <a:off x="258107" y="-891680"/>
            <a:ext cx="512568" cy="1729080"/>
            <a:chOff x="0" y="-28575"/>
            <a:chExt cx="270000" cy="910809"/>
          </a:xfrm>
        </p:grpSpPr>
        <p:sp>
          <p:nvSpPr>
            <p:cNvPr id="510" name="Google Shape;510;p5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11" name="Google Shape;511;p5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12" name="Google Shape;512;p53"/>
          <p:cNvGrpSpPr/>
          <p:nvPr/>
        </p:nvGrpSpPr>
        <p:grpSpPr>
          <a:xfrm>
            <a:off x="130277" y="4566197"/>
            <a:ext cx="470611" cy="470611"/>
            <a:chOff x="0" y="0"/>
            <a:chExt cx="812800" cy="812800"/>
          </a:xfrm>
        </p:grpSpPr>
        <p:sp>
          <p:nvSpPr>
            <p:cNvPr id="513" name="Google Shape;513;p5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53"/>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15" name="Google Shape;515;p53"/>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16" name="Google Shape;516;p53"/>
          <p:cNvGrpSpPr/>
          <p:nvPr/>
        </p:nvGrpSpPr>
        <p:grpSpPr>
          <a:xfrm>
            <a:off x="1393249" y="1654726"/>
            <a:ext cx="2951253" cy="2753221"/>
            <a:chOff x="0" y="-28575"/>
            <a:chExt cx="1554600" cy="1450285"/>
          </a:xfrm>
        </p:grpSpPr>
        <p:sp>
          <p:nvSpPr>
            <p:cNvPr id="517" name="Google Shape;517;p53"/>
            <p:cNvSpPr/>
            <p:nvPr/>
          </p:nvSpPr>
          <p:spPr>
            <a:xfrm>
              <a:off x="0" y="0"/>
              <a:ext cx="1554461" cy="1421710"/>
            </a:xfrm>
            <a:custGeom>
              <a:avLst/>
              <a:gdLst/>
              <a:ahLst/>
              <a:cxnLst/>
              <a:rect l="l" t="t" r="r" b="b"/>
              <a:pathLst>
                <a:path w="1554461" h="1421710" extrusionOk="0">
                  <a:moveTo>
                    <a:pt x="0" y="0"/>
                  </a:moveTo>
                  <a:lnTo>
                    <a:pt x="1554461" y="0"/>
                  </a:lnTo>
                  <a:lnTo>
                    <a:pt x="1554461" y="1421710"/>
                  </a:lnTo>
                  <a:lnTo>
                    <a:pt x="0" y="1421710"/>
                  </a:lnTo>
                  <a:close/>
                </a:path>
              </a:pathLst>
            </a:custGeom>
            <a:solidFill>
              <a:srgbClr val="F5E9D7"/>
            </a:solidFill>
            <a:ln>
              <a:noFill/>
            </a:ln>
          </p:spPr>
        </p:sp>
        <p:sp>
          <p:nvSpPr>
            <p:cNvPr id="518" name="Google Shape;518;p53"/>
            <p:cNvSpPr txBox="1"/>
            <p:nvPr/>
          </p:nvSpPr>
          <p:spPr>
            <a:xfrm>
              <a:off x="0" y="-28575"/>
              <a:ext cx="15546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19" name="Google Shape;519;p53"/>
          <p:cNvGrpSpPr/>
          <p:nvPr/>
        </p:nvGrpSpPr>
        <p:grpSpPr>
          <a:xfrm>
            <a:off x="1508984" y="1540875"/>
            <a:ext cx="590092" cy="671046"/>
            <a:chOff x="0" y="-28575"/>
            <a:chExt cx="856323" cy="973800"/>
          </a:xfrm>
        </p:grpSpPr>
        <p:sp>
          <p:nvSpPr>
            <p:cNvPr id="520" name="Google Shape;520;p53"/>
            <p:cNvSpPr/>
            <p:nvPr/>
          </p:nvSpPr>
          <p:spPr>
            <a:xfrm>
              <a:off x="0" y="0"/>
              <a:ext cx="856323" cy="945080"/>
            </a:xfrm>
            <a:custGeom>
              <a:avLst/>
              <a:gdLst/>
              <a:ahLst/>
              <a:cxnLst/>
              <a:rect l="l" t="t" r="r" b="b"/>
              <a:pathLst>
                <a:path w="856323" h="945080" extrusionOk="0">
                  <a:moveTo>
                    <a:pt x="203200" y="0"/>
                  </a:moveTo>
                  <a:lnTo>
                    <a:pt x="856323" y="0"/>
                  </a:lnTo>
                  <a:lnTo>
                    <a:pt x="653123" y="945080"/>
                  </a:lnTo>
                  <a:lnTo>
                    <a:pt x="0" y="945080"/>
                  </a:lnTo>
                  <a:lnTo>
                    <a:pt x="203200" y="0"/>
                  </a:lnTo>
                  <a:close/>
                </a:path>
              </a:pathLst>
            </a:custGeom>
            <a:solidFill>
              <a:srgbClr val="44ADEE"/>
            </a:solidFill>
            <a:ln>
              <a:noFill/>
            </a:ln>
          </p:spPr>
        </p:sp>
        <p:sp>
          <p:nvSpPr>
            <p:cNvPr id="521" name="Google Shape;521;p53"/>
            <p:cNvSpPr txBox="1"/>
            <p:nvPr/>
          </p:nvSpPr>
          <p:spPr>
            <a:xfrm>
              <a:off x="101600" y="-28575"/>
              <a:ext cx="65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22" name="Google Shape;522;p53"/>
          <p:cNvGrpSpPr/>
          <p:nvPr/>
        </p:nvGrpSpPr>
        <p:grpSpPr>
          <a:xfrm>
            <a:off x="5165091" y="1654726"/>
            <a:ext cx="2951253" cy="2753221"/>
            <a:chOff x="0" y="-28575"/>
            <a:chExt cx="1554600" cy="1450285"/>
          </a:xfrm>
        </p:grpSpPr>
        <p:sp>
          <p:nvSpPr>
            <p:cNvPr id="523" name="Google Shape;523;p53"/>
            <p:cNvSpPr/>
            <p:nvPr/>
          </p:nvSpPr>
          <p:spPr>
            <a:xfrm>
              <a:off x="0" y="0"/>
              <a:ext cx="1554461" cy="1421710"/>
            </a:xfrm>
            <a:custGeom>
              <a:avLst/>
              <a:gdLst/>
              <a:ahLst/>
              <a:cxnLst/>
              <a:rect l="l" t="t" r="r" b="b"/>
              <a:pathLst>
                <a:path w="1554461" h="1421710" extrusionOk="0">
                  <a:moveTo>
                    <a:pt x="0" y="0"/>
                  </a:moveTo>
                  <a:lnTo>
                    <a:pt x="1554461" y="0"/>
                  </a:lnTo>
                  <a:lnTo>
                    <a:pt x="1554461" y="1421710"/>
                  </a:lnTo>
                  <a:lnTo>
                    <a:pt x="0" y="1421710"/>
                  </a:lnTo>
                  <a:close/>
                </a:path>
              </a:pathLst>
            </a:custGeom>
            <a:solidFill>
              <a:srgbClr val="F5E9D7"/>
            </a:solidFill>
            <a:ln>
              <a:noFill/>
            </a:ln>
          </p:spPr>
        </p:sp>
        <p:sp>
          <p:nvSpPr>
            <p:cNvPr id="524" name="Google Shape;524;p53"/>
            <p:cNvSpPr txBox="1"/>
            <p:nvPr/>
          </p:nvSpPr>
          <p:spPr>
            <a:xfrm>
              <a:off x="0" y="-28575"/>
              <a:ext cx="15546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25" name="Google Shape;525;p53"/>
          <p:cNvGrpSpPr/>
          <p:nvPr/>
        </p:nvGrpSpPr>
        <p:grpSpPr>
          <a:xfrm>
            <a:off x="5280825" y="1540875"/>
            <a:ext cx="590092" cy="671046"/>
            <a:chOff x="0" y="-28575"/>
            <a:chExt cx="856323" cy="973800"/>
          </a:xfrm>
        </p:grpSpPr>
        <p:sp>
          <p:nvSpPr>
            <p:cNvPr id="526" name="Google Shape;526;p53"/>
            <p:cNvSpPr/>
            <p:nvPr/>
          </p:nvSpPr>
          <p:spPr>
            <a:xfrm>
              <a:off x="0" y="0"/>
              <a:ext cx="856323" cy="945080"/>
            </a:xfrm>
            <a:custGeom>
              <a:avLst/>
              <a:gdLst/>
              <a:ahLst/>
              <a:cxnLst/>
              <a:rect l="l" t="t" r="r" b="b"/>
              <a:pathLst>
                <a:path w="856323" h="945080" extrusionOk="0">
                  <a:moveTo>
                    <a:pt x="203200" y="0"/>
                  </a:moveTo>
                  <a:lnTo>
                    <a:pt x="856323" y="0"/>
                  </a:lnTo>
                  <a:lnTo>
                    <a:pt x="653123" y="945080"/>
                  </a:lnTo>
                  <a:lnTo>
                    <a:pt x="0" y="945080"/>
                  </a:lnTo>
                  <a:lnTo>
                    <a:pt x="203200" y="0"/>
                  </a:lnTo>
                  <a:close/>
                </a:path>
              </a:pathLst>
            </a:custGeom>
            <a:solidFill>
              <a:srgbClr val="44ADEE"/>
            </a:solidFill>
            <a:ln>
              <a:noFill/>
            </a:ln>
          </p:spPr>
        </p:sp>
        <p:sp>
          <p:nvSpPr>
            <p:cNvPr id="527" name="Google Shape;527;p53"/>
            <p:cNvSpPr txBox="1"/>
            <p:nvPr/>
          </p:nvSpPr>
          <p:spPr>
            <a:xfrm>
              <a:off x="101600" y="-28575"/>
              <a:ext cx="65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28" name="Google Shape;528;p53"/>
          <p:cNvSpPr txBox="1"/>
          <p:nvPr/>
        </p:nvSpPr>
        <p:spPr>
          <a:xfrm>
            <a:off x="1696933" y="1677903"/>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529" name="Google Shape;529;p53"/>
          <p:cNvSpPr txBox="1"/>
          <p:nvPr/>
        </p:nvSpPr>
        <p:spPr>
          <a:xfrm>
            <a:off x="5468812"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grpSp>
        <p:nvGrpSpPr>
          <p:cNvPr id="530" name="Google Shape;530;p53"/>
          <p:cNvGrpSpPr/>
          <p:nvPr/>
        </p:nvGrpSpPr>
        <p:grpSpPr>
          <a:xfrm>
            <a:off x="8267785" y="-403566"/>
            <a:ext cx="386110" cy="1530434"/>
            <a:chOff x="0" y="-28575"/>
            <a:chExt cx="145647" cy="740700"/>
          </a:xfrm>
        </p:grpSpPr>
        <p:sp>
          <p:nvSpPr>
            <p:cNvPr id="531" name="Google Shape;531;p53"/>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532" name="Google Shape;532;p53"/>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33" name="Google Shape;533;p53"/>
          <p:cNvGrpSpPr/>
          <p:nvPr/>
        </p:nvGrpSpPr>
        <p:grpSpPr>
          <a:xfrm>
            <a:off x="8009050" y="-766123"/>
            <a:ext cx="386110" cy="1530434"/>
            <a:chOff x="0" y="-28575"/>
            <a:chExt cx="145647" cy="740700"/>
          </a:xfrm>
        </p:grpSpPr>
        <p:sp>
          <p:nvSpPr>
            <p:cNvPr id="534" name="Google Shape;534;p53"/>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535" name="Google Shape;535;p53"/>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36" name="Google Shape;536;p53"/>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7" name="Google Shape;537;p53"/>
          <p:cNvSpPr txBox="1">
            <a:spLocks noGrp="1"/>
          </p:cNvSpPr>
          <p:nvPr>
            <p:ph type="subTitle" idx="1"/>
          </p:nvPr>
        </p:nvSpPr>
        <p:spPr>
          <a:xfrm>
            <a:off x="2099075" y="1810025"/>
            <a:ext cx="21210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38" name="Google Shape;538;p53"/>
          <p:cNvSpPr txBox="1">
            <a:spLocks noGrp="1"/>
          </p:cNvSpPr>
          <p:nvPr>
            <p:ph type="subTitle" idx="2"/>
          </p:nvPr>
        </p:nvSpPr>
        <p:spPr>
          <a:xfrm>
            <a:off x="5870925" y="1810025"/>
            <a:ext cx="21210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39" name="Google Shape;539;p53"/>
          <p:cNvSpPr txBox="1">
            <a:spLocks noGrp="1"/>
          </p:cNvSpPr>
          <p:nvPr>
            <p:ph type="body" idx="3"/>
          </p:nvPr>
        </p:nvSpPr>
        <p:spPr>
          <a:xfrm>
            <a:off x="1508975" y="2315125"/>
            <a:ext cx="27111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40" name="Google Shape;540;p53"/>
          <p:cNvSpPr txBox="1">
            <a:spLocks noGrp="1"/>
          </p:cNvSpPr>
          <p:nvPr>
            <p:ph type="body" idx="4"/>
          </p:nvPr>
        </p:nvSpPr>
        <p:spPr>
          <a:xfrm>
            <a:off x="5285175" y="2315125"/>
            <a:ext cx="27111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bg>
      <p:bgPr>
        <a:solidFill>
          <a:srgbClr val="004570"/>
        </a:solidFill>
        <a:effectLst/>
      </p:bgPr>
    </p:bg>
    <p:spTree>
      <p:nvGrpSpPr>
        <p:cNvPr id="1" name="Shape 541"/>
        <p:cNvGrpSpPr/>
        <p:nvPr/>
      </p:nvGrpSpPr>
      <p:grpSpPr>
        <a:xfrm>
          <a:off x="0" y="0"/>
          <a:ext cx="0" cy="0"/>
          <a:chOff x="0" y="0"/>
          <a:chExt cx="0" cy="0"/>
        </a:xfrm>
      </p:grpSpPr>
      <p:grpSp>
        <p:nvGrpSpPr>
          <p:cNvPr id="542" name="Google Shape;542;p54"/>
          <p:cNvGrpSpPr/>
          <p:nvPr/>
        </p:nvGrpSpPr>
        <p:grpSpPr>
          <a:xfrm>
            <a:off x="308219" y="-852368"/>
            <a:ext cx="512568" cy="1729080"/>
            <a:chOff x="0" y="-28575"/>
            <a:chExt cx="270000" cy="910809"/>
          </a:xfrm>
        </p:grpSpPr>
        <p:sp>
          <p:nvSpPr>
            <p:cNvPr id="543" name="Google Shape;543;p5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44" name="Google Shape;544;p5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45" name="Google Shape;545;p54"/>
          <p:cNvGrpSpPr/>
          <p:nvPr/>
        </p:nvGrpSpPr>
        <p:grpSpPr>
          <a:xfrm>
            <a:off x="258107" y="-891680"/>
            <a:ext cx="512568" cy="1729080"/>
            <a:chOff x="0" y="-28575"/>
            <a:chExt cx="270000" cy="910809"/>
          </a:xfrm>
        </p:grpSpPr>
        <p:sp>
          <p:nvSpPr>
            <p:cNvPr id="546" name="Google Shape;546;p5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47" name="Google Shape;547;p5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48" name="Google Shape;548;p54"/>
          <p:cNvGrpSpPr/>
          <p:nvPr/>
        </p:nvGrpSpPr>
        <p:grpSpPr>
          <a:xfrm>
            <a:off x="130277" y="4566197"/>
            <a:ext cx="470611" cy="470611"/>
            <a:chOff x="0" y="0"/>
            <a:chExt cx="812800" cy="812800"/>
          </a:xfrm>
        </p:grpSpPr>
        <p:sp>
          <p:nvSpPr>
            <p:cNvPr id="549" name="Google Shape;54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54"/>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51" name="Google Shape;551;p54"/>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52" name="Google Shape;552;p54"/>
          <p:cNvGrpSpPr/>
          <p:nvPr/>
        </p:nvGrpSpPr>
        <p:grpSpPr>
          <a:xfrm>
            <a:off x="1138225" y="1654726"/>
            <a:ext cx="2000728" cy="2753221"/>
            <a:chOff x="0" y="-28575"/>
            <a:chExt cx="1053902" cy="1450285"/>
          </a:xfrm>
        </p:grpSpPr>
        <p:sp>
          <p:nvSpPr>
            <p:cNvPr id="553" name="Google Shape;553;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54" name="Google Shape;554;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55" name="Google Shape;555;p54"/>
          <p:cNvGrpSpPr/>
          <p:nvPr/>
        </p:nvGrpSpPr>
        <p:grpSpPr>
          <a:xfrm>
            <a:off x="1078820" y="1540875"/>
            <a:ext cx="537936" cy="671046"/>
            <a:chOff x="0" y="-28575"/>
            <a:chExt cx="780635" cy="973800"/>
          </a:xfrm>
        </p:grpSpPr>
        <p:sp>
          <p:nvSpPr>
            <p:cNvPr id="556" name="Google Shape;556;p54"/>
            <p:cNvSpPr/>
            <p:nvPr/>
          </p:nvSpPr>
          <p:spPr>
            <a:xfrm>
              <a:off x="0" y="0"/>
              <a:ext cx="780635" cy="945080"/>
            </a:xfrm>
            <a:custGeom>
              <a:avLst/>
              <a:gdLst/>
              <a:ahLst/>
              <a:cxnLst/>
              <a:rect l="l" t="t" r="r" b="b"/>
              <a:pathLst>
                <a:path w="780635" h="945080" extrusionOk="0">
                  <a:moveTo>
                    <a:pt x="203200" y="0"/>
                  </a:moveTo>
                  <a:lnTo>
                    <a:pt x="780635" y="0"/>
                  </a:lnTo>
                  <a:lnTo>
                    <a:pt x="577435" y="945080"/>
                  </a:lnTo>
                  <a:lnTo>
                    <a:pt x="0" y="945080"/>
                  </a:lnTo>
                  <a:lnTo>
                    <a:pt x="203200" y="0"/>
                  </a:lnTo>
                  <a:close/>
                </a:path>
              </a:pathLst>
            </a:custGeom>
            <a:solidFill>
              <a:srgbClr val="44ADEE"/>
            </a:solidFill>
            <a:ln>
              <a:noFill/>
            </a:ln>
          </p:spPr>
        </p:sp>
        <p:sp>
          <p:nvSpPr>
            <p:cNvPr id="557" name="Google Shape;557;p54"/>
            <p:cNvSpPr txBox="1"/>
            <p:nvPr/>
          </p:nvSpPr>
          <p:spPr>
            <a:xfrm>
              <a:off x="101600" y="-28575"/>
              <a:ext cx="5775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58" name="Google Shape;558;p54"/>
          <p:cNvGrpSpPr/>
          <p:nvPr/>
        </p:nvGrpSpPr>
        <p:grpSpPr>
          <a:xfrm>
            <a:off x="3695480" y="1654726"/>
            <a:ext cx="2000728" cy="2753221"/>
            <a:chOff x="0" y="-28575"/>
            <a:chExt cx="1053902" cy="1450285"/>
          </a:xfrm>
        </p:grpSpPr>
        <p:sp>
          <p:nvSpPr>
            <p:cNvPr id="559" name="Google Shape;559;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60" name="Google Shape;560;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1" name="Google Shape;561;p54"/>
          <p:cNvGrpSpPr/>
          <p:nvPr/>
        </p:nvGrpSpPr>
        <p:grpSpPr>
          <a:xfrm>
            <a:off x="3628542" y="1540875"/>
            <a:ext cx="545468" cy="671046"/>
            <a:chOff x="0" y="-28575"/>
            <a:chExt cx="791566" cy="973800"/>
          </a:xfrm>
        </p:grpSpPr>
        <p:sp>
          <p:nvSpPr>
            <p:cNvPr id="562" name="Google Shape;562;p54"/>
            <p:cNvSpPr/>
            <p:nvPr/>
          </p:nvSpPr>
          <p:spPr>
            <a:xfrm>
              <a:off x="0" y="0"/>
              <a:ext cx="791566" cy="945080"/>
            </a:xfrm>
            <a:custGeom>
              <a:avLst/>
              <a:gdLst/>
              <a:ahLst/>
              <a:cxnLst/>
              <a:rect l="l" t="t" r="r" b="b"/>
              <a:pathLst>
                <a:path w="791566" h="945080" extrusionOk="0">
                  <a:moveTo>
                    <a:pt x="203200" y="0"/>
                  </a:moveTo>
                  <a:lnTo>
                    <a:pt x="791566" y="0"/>
                  </a:lnTo>
                  <a:lnTo>
                    <a:pt x="588366" y="945080"/>
                  </a:lnTo>
                  <a:lnTo>
                    <a:pt x="0" y="945080"/>
                  </a:lnTo>
                  <a:lnTo>
                    <a:pt x="203200" y="0"/>
                  </a:lnTo>
                  <a:close/>
                </a:path>
              </a:pathLst>
            </a:custGeom>
            <a:solidFill>
              <a:srgbClr val="44ADEE"/>
            </a:solidFill>
            <a:ln>
              <a:noFill/>
            </a:ln>
          </p:spPr>
        </p:sp>
        <p:sp>
          <p:nvSpPr>
            <p:cNvPr id="563" name="Google Shape;563;p54"/>
            <p:cNvSpPr txBox="1"/>
            <p:nvPr/>
          </p:nvSpPr>
          <p:spPr>
            <a:xfrm>
              <a:off x="101600" y="-28575"/>
              <a:ext cx="5883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4" name="Google Shape;564;p54"/>
          <p:cNvGrpSpPr/>
          <p:nvPr/>
        </p:nvGrpSpPr>
        <p:grpSpPr>
          <a:xfrm>
            <a:off x="6252734" y="1654726"/>
            <a:ext cx="2000728" cy="2753221"/>
            <a:chOff x="0" y="-28575"/>
            <a:chExt cx="1053902" cy="1450285"/>
          </a:xfrm>
        </p:grpSpPr>
        <p:sp>
          <p:nvSpPr>
            <p:cNvPr id="565" name="Google Shape;565;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66" name="Google Shape;566;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7" name="Google Shape;567;p54"/>
          <p:cNvGrpSpPr/>
          <p:nvPr/>
        </p:nvGrpSpPr>
        <p:grpSpPr>
          <a:xfrm>
            <a:off x="6186785" y="1540875"/>
            <a:ext cx="544480" cy="671046"/>
            <a:chOff x="0" y="-28575"/>
            <a:chExt cx="790132" cy="973800"/>
          </a:xfrm>
        </p:grpSpPr>
        <p:sp>
          <p:nvSpPr>
            <p:cNvPr id="568" name="Google Shape;568;p54"/>
            <p:cNvSpPr/>
            <p:nvPr/>
          </p:nvSpPr>
          <p:spPr>
            <a:xfrm>
              <a:off x="0" y="0"/>
              <a:ext cx="790132" cy="945080"/>
            </a:xfrm>
            <a:custGeom>
              <a:avLst/>
              <a:gdLst/>
              <a:ahLst/>
              <a:cxnLst/>
              <a:rect l="l" t="t" r="r" b="b"/>
              <a:pathLst>
                <a:path w="790132" h="945080" extrusionOk="0">
                  <a:moveTo>
                    <a:pt x="203200" y="0"/>
                  </a:moveTo>
                  <a:lnTo>
                    <a:pt x="790132" y="0"/>
                  </a:lnTo>
                  <a:lnTo>
                    <a:pt x="586932" y="945080"/>
                  </a:lnTo>
                  <a:lnTo>
                    <a:pt x="0" y="945080"/>
                  </a:lnTo>
                  <a:lnTo>
                    <a:pt x="203200" y="0"/>
                  </a:lnTo>
                  <a:close/>
                </a:path>
              </a:pathLst>
            </a:custGeom>
            <a:solidFill>
              <a:srgbClr val="44ADEE"/>
            </a:solidFill>
            <a:ln>
              <a:noFill/>
            </a:ln>
          </p:spPr>
        </p:sp>
        <p:sp>
          <p:nvSpPr>
            <p:cNvPr id="569" name="Google Shape;569;p54"/>
            <p:cNvSpPr txBox="1"/>
            <p:nvPr/>
          </p:nvSpPr>
          <p:spPr>
            <a:xfrm>
              <a:off x="101600" y="-28575"/>
              <a:ext cx="5868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70" name="Google Shape;570;p54"/>
          <p:cNvSpPr txBox="1"/>
          <p:nvPr/>
        </p:nvSpPr>
        <p:spPr>
          <a:xfrm>
            <a:off x="1240740" y="1677940"/>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571" name="Google Shape;571;p54"/>
          <p:cNvSpPr txBox="1"/>
          <p:nvPr/>
        </p:nvSpPr>
        <p:spPr>
          <a:xfrm>
            <a:off x="3794703"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572" name="Google Shape;572;p54"/>
          <p:cNvSpPr txBox="1"/>
          <p:nvPr/>
        </p:nvSpPr>
        <p:spPr>
          <a:xfrm>
            <a:off x="6347672"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grpSp>
        <p:nvGrpSpPr>
          <p:cNvPr id="573" name="Google Shape;573;p54"/>
          <p:cNvGrpSpPr/>
          <p:nvPr/>
        </p:nvGrpSpPr>
        <p:grpSpPr>
          <a:xfrm>
            <a:off x="8267785" y="-403566"/>
            <a:ext cx="386110" cy="1530434"/>
            <a:chOff x="0" y="-28575"/>
            <a:chExt cx="145647" cy="740700"/>
          </a:xfrm>
        </p:grpSpPr>
        <p:sp>
          <p:nvSpPr>
            <p:cNvPr id="574" name="Google Shape;574;p54"/>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575" name="Google Shape;575;p54"/>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76" name="Google Shape;576;p54"/>
          <p:cNvGrpSpPr/>
          <p:nvPr/>
        </p:nvGrpSpPr>
        <p:grpSpPr>
          <a:xfrm>
            <a:off x="8009050" y="-766123"/>
            <a:ext cx="386110" cy="1530434"/>
            <a:chOff x="0" y="-28575"/>
            <a:chExt cx="145647" cy="740700"/>
          </a:xfrm>
        </p:grpSpPr>
        <p:sp>
          <p:nvSpPr>
            <p:cNvPr id="577" name="Google Shape;577;p54"/>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578" name="Google Shape;578;p54"/>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79" name="Google Shape;579;p54"/>
          <p:cNvSpPr txBox="1">
            <a:spLocks noGrp="1"/>
          </p:cNvSpPr>
          <p:nvPr>
            <p:ph type="subTitle" idx="1"/>
          </p:nvPr>
        </p:nvSpPr>
        <p:spPr>
          <a:xfrm>
            <a:off x="1590925" y="181002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0" name="Google Shape;580;p54"/>
          <p:cNvSpPr txBox="1">
            <a:spLocks noGrp="1"/>
          </p:cNvSpPr>
          <p:nvPr>
            <p:ph type="body" idx="2"/>
          </p:nvPr>
        </p:nvSpPr>
        <p:spPr>
          <a:xfrm>
            <a:off x="1240750" y="229915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1" name="Google Shape;581;p54"/>
          <p:cNvSpPr txBox="1">
            <a:spLocks noGrp="1"/>
          </p:cNvSpPr>
          <p:nvPr>
            <p:ph type="subTitle" idx="3"/>
          </p:nvPr>
        </p:nvSpPr>
        <p:spPr>
          <a:xfrm>
            <a:off x="4144325" y="180127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2" name="Google Shape;582;p54"/>
          <p:cNvSpPr txBox="1">
            <a:spLocks noGrp="1"/>
          </p:cNvSpPr>
          <p:nvPr>
            <p:ph type="body" idx="4"/>
          </p:nvPr>
        </p:nvSpPr>
        <p:spPr>
          <a:xfrm>
            <a:off x="3794150" y="229040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3" name="Google Shape;583;p54"/>
          <p:cNvSpPr txBox="1">
            <a:spLocks noGrp="1"/>
          </p:cNvSpPr>
          <p:nvPr>
            <p:ph type="subTitle" idx="5"/>
          </p:nvPr>
        </p:nvSpPr>
        <p:spPr>
          <a:xfrm>
            <a:off x="6697725" y="181002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4" name="Google Shape;584;p54"/>
          <p:cNvSpPr txBox="1">
            <a:spLocks noGrp="1"/>
          </p:cNvSpPr>
          <p:nvPr>
            <p:ph type="body" idx="6"/>
          </p:nvPr>
        </p:nvSpPr>
        <p:spPr>
          <a:xfrm>
            <a:off x="6347550" y="229915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5" name="Google Shape;585;p54"/>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2">
  <p:cSld name="PICTURE_WITH_CAPTION_TEXT_2">
    <p:bg>
      <p:bgPr>
        <a:solidFill>
          <a:srgbClr val="004570"/>
        </a:solidFill>
        <a:effectLst/>
      </p:bgPr>
    </p:bg>
    <p:spTree>
      <p:nvGrpSpPr>
        <p:cNvPr id="1" name="Shape 586"/>
        <p:cNvGrpSpPr/>
        <p:nvPr/>
      </p:nvGrpSpPr>
      <p:grpSpPr>
        <a:xfrm>
          <a:off x="0" y="0"/>
          <a:ext cx="0" cy="0"/>
          <a:chOff x="0" y="0"/>
          <a:chExt cx="0" cy="0"/>
        </a:xfrm>
      </p:grpSpPr>
      <p:grpSp>
        <p:nvGrpSpPr>
          <p:cNvPr id="587" name="Google Shape;587;p55"/>
          <p:cNvGrpSpPr/>
          <p:nvPr/>
        </p:nvGrpSpPr>
        <p:grpSpPr>
          <a:xfrm>
            <a:off x="308219" y="-852368"/>
            <a:ext cx="512568" cy="1729080"/>
            <a:chOff x="0" y="-28575"/>
            <a:chExt cx="270000" cy="910809"/>
          </a:xfrm>
        </p:grpSpPr>
        <p:sp>
          <p:nvSpPr>
            <p:cNvPr id="588" name="Google Shape;588;p55"/>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89" name="Google Shape;589;p55"/>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90" name="Google Shape;590;p55"/>
          <p:cNvGrpSpPr/>
          <p:nvPr/>
        </p:nvGrpSpPr>
        <p:grpSpPr>
          <a:xfrm>
            <a:off x="258107" y="-891680"/>
            <a:ext cx="512568" cy="1729080"/>
            <a:chOff x="0" y="-28575"/>
            <a:chExt cx="270000" cy="910809"/>
          </a:xfrm>
        </p:grpSpPr>
        <p:sp>
          <p:nvSpPr>
            <p:cNvPr id="591" name="Google Shape;591;p55"/>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92" name="Google Shape;592;p55"/>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93" name="Google Shape;593;p55"/>
          <p:cNvGrpSpPr/>
          <p:nvPr/>
        </p:nvGrpSpPr>
        <p:grpSpPr>
          <a:xfrm>
            <a:off x="130277" y="4566197"/>
            <a:ext cx="470611" cy="470611"/>
            <a:chOff x="0" y="0"/>
            <a:chExt cx="812800" cy="812800"/>
          </a:xfrm>
        </p:grpSpPr>
        <p:sp>
          <p:nvSpPr>
            <p:cNvPr id="594" name="Google Shape;594;p5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55"/>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96" name="Google Shape;596;p55"/>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97" name="Google Shape;597;p55"/>
          <p:cNvGrpSpPr/>
          <p:nvPr/>
        </p:nvGrpSpPr>
        <p:grpSpPr>
          <a:xfrm>
            <a:off x="938186" y="1745978"/>
            <a:ext cx="1543020" cy="2753221"/>
            <a:chOff x="0" y="-28575"/>
            <a:chExt cx="812800" cy="1450285"/>
          </a:xfrm>
        </p:grpSpPr>
        <p:sp>
          <p:nvSpPr>
            <p:cNvPr id="598" name="Google Shape;598;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599" name="Google Shape;599;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0" name="Google Shape;600;p55"/>
          <p:cNvGrpSpPr/>
          <p:nvPr/>
        </p:nvGrpSpPr>
        <p:grpSpPr>
          <a:xfrm>
            <a:off x="747132" y="1632127"/>
            <a:ext cx="560100" cy="671046"/>
            <a:chOff x="0" y="-28575"/>
            <a:chExt cx="812800" cy="973800"/>
          </a:xfrm>
        </p:grpSpPr>
        <p:sp>
          <p:nvSpPr>
            <p:cNvPr id="601" name="Google Shape;601;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02" name="Google Shape;602;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3" name="Google Shape;603;p55"/>
          <p:cNvGrpSpPr/>
          <p:nvPr/>
        </p:nvGrpSpPr>
        <p:grpSpPr>
          <a:xfrm>
            <a:off x="2909360" y="1745978"/>
            <a:ext cx="1543020" cy="2753221"/>
            <a:chOff x="0" y="-28575"/>
            <a:chExt cx="812800" cy="1450285"/>
          </a:xfrm>
        </p:grpSpPr>
        <p:sp>
          <p:nvSpPr>
            <p:cNvPr id="604" name="Google Shape;604;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05" name="Google Shape;605;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6" name="Google Shape;606;p55"/>
          <p:cNvGrpSpPr/>
          <p:nvPr/>
        </p:nvGrpSpPr>
        <p:grpSpPr>
          <a:xfrm>
            <a:off x="2718306" y="1632127"/>
            <a:ext cx="560100" cy="671046"/>
            <a:chOff x="0" y="-28575"/>
            <a:chExt cx="812800" cy="973800"/>
          </a:xfrm>
        </p:grpSpPr>
        <p:sp>
          <p:nvSpPr>
            <p:cNvPr id="607" name="Google Shape;607;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08" name="Google Shape;608;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9" name="Google Shape;609;p55"/>
          <p:cNvGrpSpPr/>
          <p:nvPr/>
        </p:nvGrpSpPr>
        <p:grpSpPr>
          <a:xfrm>
            <a:off x="4881589" y="1745978"/>
            <a:ext cx="1543020" cy="2753221"/>
            <a:chOff x="0" y="-28575"/>
            <a:chExt cx="812800" cy="1450285"/>
          </a:xfrm>
        </p:grpSpPr>
        <p:sp>
          <p:nvSpPr>
            <p:cNvPr id="610" name="Google Shape;610;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11" name="Google Shape;611;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2" name="Google Shape;612;p55"/>
          <p:cNvGrpSpPr/>
          <p:nvPr/>
        </p:nvGrpSpPr>
        <p:grpSpPr>
          <a:xfrm>
            <a:off x="4690535" y="1632127"/>
            <a:ext cx="560100" cy="671046"/>
            <a:chOff x="0" y="-28575"/>
            <a:chExt cx="812800" cy="973800"/>
          </a:xfrm>
        </p:grpSpPr>
        <p:sp>
          <p:nvSpPr>
            <p:cNvPr id="613" name="Google Shape;613;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14" name="Google Shape;614;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5" name="Google Shape;615;p55"/>
          <p:cNvGrpSpPr/>
          <p:nvPr/>
        </p:nvGrpSpPr>
        <p:grpSpPr>
          <a:xfrm>
            <a:off x="6662764" y="1632126"/>
            <a:ext cx="1734104" cy="2867127"/>
            <a:chOff x="0" y="-52512"/>
            <a:chExt cx="4624277" cy="7645671"/>
          </a:xfrm>
        </p:grpSpPr>
        <p:grpSp>
          <p:nvGrpSpPr>
            <p:cNvPr id="616" name="Google Shape;616;p55"/>
            <p:cNvGrpSpPr/>
            <p:nvPr/>
          </p:nvGrpSpPr>
          <p:grpSpPr>
            <a:xfrm>
              <a:off x="509477" y="251091"/>
              <a:ext cx="4114800" cy="7342068"/>
              <a:chOff x="0" y="-28575"/>
              <a:chExt cx="812800" cy="1450285"/>
            </a:xfrm>
          </p:grpSpPr>
          <p:sp>
            <p:nvSpPr>
              <p:cNvPr id="617" name="Google Shape;617;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18" name="Google Shape;618;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9" name="Google Shape;619;p55"/>
            <p:cNvGrpSpPr/>
            <p:nvPr/>
          </p:nvGrpSpPr>
          <p:grpSpPr>
            <a:xfrm>
              <a:off x="0" y="-52512"/>
              <a:ext cx="1493683" cy="1789552"/>
              <a:chOff x="0" y="-28575"/>
              <a:chExt cx="812800" cy="973800"/>
            </a:xfrm>
          </p:grpSpPr>
          <p:sp>
            <p:nvSpPr>
              <p:cNvPr id="620" name="Google Shape;620;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21" name="Google Shape;621;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622" name="Google Shape;622;p55"/>
          <p:cNvSpPr txBox="1"/>
          <p:nvPr/>
        </p:nvSpPr>
        <p:spPr>
          <a:xfrm>
            <a:off x="918960"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623" name="Google Shape;623;p55"/>
          <p:cNvSpPr txBox="1"/>
          <p:nvPr/>
        </p:nvSpPr>
        <p:spPr>
          <a:xfrm>
            <a:off x="2891784"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624" name="Google Shape;624;p55"/>
          <p:cNvSpPr txBox="1"/>
          <p:nvPr/>
        </p:nvSpPr>
        <p:spPr>
          <a:xfrm>
            <a:off x="4863476"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sp>
        <p:nvSpPr>
          <p:cNvPr id="625" name="Google Shape;625;p55"/>
          <p:cNvSpPr txBox="1"/>
          <p:nvPr/>
        </p:nvSpPr>
        <p:spPr>
          <a:xfrm>
            <a:off x="6853814"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grpSp>
        <p:nvGrpSpPr>
          <p:cNvPr id="626" name="Google Shape;626;p55"/>
          <p:cNvGrpSpPr/>
          <p:nvPr/>
        </p:nvGrpSpPr>
        <p:grpSpPr>
          <a:xfrm>
            <a:off x="8267785" y="-403566"/>
            <a:ext cx="386110" cy="1530434"/>
            <a:chOff x="0" y="-28575"/>
            <a:chExt cx="145647" cy="740700"/>
          </a:xfrm>
        </p:grpSpPr>
        <p:sp>
          <p:nvSpPr>
            <p:cNvPr id="627" name="Google Shape;627;p55"/>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628" name="Google Shape;628;p55"/>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29" name="Google Shape;629;p55"/>
          <p:cNvGrpSpPr/>
          <p:nvPr/>
        </p:nvGrpSpPr>
        <p:grpSpPr>
          <a:xfrm>
            <a:off x="8009050" y="-766123"/>
            <a:ext cx="386110" cy="1530434"/>
            <a:chOff x="0" y="-28575"/>
            <a:chExt cx="145647" cy="740700"/>
          </a:xfrm>
        </p:grpSpPr>
        <p:sp>
          <p:nvSpPr>
            <p:cNvPr id="630" name="Google Shape;630;p55"/>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631" name="Google Shape;631;p55"/>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32" name="Google Shape;632;p55"/>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3" name="Google Shape;633;p55"/>
          <p:cNvSpPr txBox="1">
            <a:spLocks noGrp="1"/>
          </p:cNvSpPr>
          <p:nvPr>
            <p:ph type="subTitle" idx="1"/>
          </p:nvPr>
        </p:nvSpPr>
        <p:spPr>
          <a:xfrm>
            <a:off x="1297083"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4" name="Google Shape;634;p55"/>
          <p:cNvSpPr txBox="1">
            <a:spLocks noGrp="1"/>
          </p:cNvSpPr>
          <p:nvPr>
            <p:ph type="body" idx="2"/>
          </p:nvPr>
        </p:nvSpPr>
        <p:spPr>
          <a:xfrm>
            <a:off x="1035100"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5" name="Google Shape;635;p55"/>
          <p:cNvSpPr txBox="1">
            <a:spLocks noGrp="1"/>
          </p:cNvSpPr>
          <p:nvPr>
            <p:ph type="subTitle" idx="3"/>
          </p:nvPr>
        </p:nvSpPr>
        <p:spPr>
          <a:xfrm>
            <a:off x="3259733"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6" name="Google Shape;636;p55"/>
          <p:cNvSpPr txBox="1">
            <a:spLocks noGrp="1"/>
          </p:cNvSpPr>
          <p:nvPr>
            <p:ph type="body" idx="4"/>
          </p:nvPr>
        </p:nvSpPr>
        <p:spPr>
          <a:xfrm>
            <a:off x="2997750"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7" name="Google Shape;637;p55"/>
          <p:cNvSpPr txBox="1">
            <a:spLocks noGrp="1"/>
          </p:cNvSpPr>
          <p:nvPr>
            <p:ph type="subTitle" idx="5"/>
          </p:nvPr>
        </p:nvSpPr>
        <p:spPr>
          <a:xfrm>
            <a:off x="5240496"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8" name="Google Shape;638;p55"/>
          <p:cNvSpPr txBox="1">
            <a:spLocks noGrp="1"/>
          </p:cNvSpPr>
          <p:nvPr>
            <p:ph type="body" idx="6"/>
          </p:nvPr>
        </p:nvSpPr>
        <p:spPr>
          <a:xfrm>
            <a:off x="4978513"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9" name="Google Shape;639;p55"/>
          <p:cNvSpPr txBox="1">
            <a:spLocks noGrp="1"/>
          </p:cNvSpPr>
          <p:nvPr>
            <p:ph type="subTitle" idx="7"/>
          </p:nvPr>
        </p:nvSpPr>
        <p:spPr>
          <a:xfrm>
            <a:off x="7221246"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40" name="Google Shape;640;p55"/>
          <p:cNvSpPr txBox="1">
            <a:spLocks noGrp="1"/>
          </p:cNvSpPr>
          <p:nvPr>
            <p:ph type="body" idx="8"/>
          </p:nvPr>
        </p:nvSpPr>
        <p:spPr>
          <a:xfrm>
            <a:off x="6959263"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3">
  <p:cSld name="PICTURE_WITH_CAPTION_TEXT_3">
    <p:bg>
      <p:bgPr>
        <a:solidFill>
          <a:srgbClr val="004570"/>
        </a:solidFill>
        <a:effectLst/>
      </p:bgPr>
    </p:bg>
    <p:spTree>
      <p:nvGrpSpPr>
        <p:cNvPr id="1" name="Shape 641"/>
        <p:cNvGrpSpPr/>
        <p:nvPr/>
      </p:nvGrpSpPr>
      <p:grpSpPr>
        <a:xfrm>
          <a:off x="0" y="0"/>
          <a:ext cx="0" cy="0"/>
          <a:chOff x="0" y="0"/>
          <a:chExt cx="0" cy="0"/>
        </a:xfrm>
      </p:grpSpPr>
      <p:grpSp>
        <p:nvGrpSpPr>
          <p:cNvPr id="642" name="Google Shape;642;p56"/>
          <p:cNvGrpSpPr/>
          <p:nvPr/>
        </p:nvGrpSpPr>
        <p:grpSpPr>
          <a:xfrm>
            <a:off x="308219" y="-852368"/>
            <a:ext cx="512568" cy="1729080"/>
            <a:chOff x="0" y="-28575"/>
            <a:chExt cx="270000" cy="910809"/>
          </a:xfrm>
        </p:grpSpPr>
        <p:sp>
          <p:nvSpPr>
            <p:cNvPr id="643" name="Google Shape;643;p5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644" name="Google Shape;644;p5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45" name="Google Shape;645;p56"/>
          <p:cNvGrpSpPr/>
          <p:nvPr/>
        </p:nvGrpSpPr>
        <p:grpSpPr>
          <a:xfrm>
            <a:off x="258107" y="-891680"/>
            <a:ext cx="512568" cy="1729080"/>
            <a:chOff x="0" y="-28575"/>
            <a:chExt cx="270000" cy="910809"/>
          </a:xfrm>
        </p:grpSpPr>
        <p:sp>
          <p:nvSpPr>
            <p:cNvPr id="646" name="Google Shape;646;p5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647" name="Google Shape;647;p5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48" name="Google Shape;648;p56"/>
          <p:cNvGrpSpPr/>
          <p:nvPr/>
        </p:nvGrpSpPr>
        <p:grpSpPr>
          <a:xfrm>
            <a:off x="130277" y="4566197"/>
            <a:ext cx="470611" cy="470611"/>
            <a:chOff x="0" y="0"/>
            <a:chExt cx="812800" cy="812800"/>
          </a:xfrm>
        </p:grpSpPr>
        <p:sp>
          <p:nvSpPr>
            <p:cNvPr id="649" name="Google Shape;649;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6"/>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51" name="Google Shape;651;p56"/>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652" name="Google Shape;652;p56"/>
          <p:cNvGrpSpPr/>
          <p:nvPr/>
        </p:nvGrpSpPr>
        <p:grpSpPr>
          <a:xfrm>
            <a:off x="730884" y="1745978"/>
            <a:ext cx="1355568" cy="2753221"/>
            <a:chOff x="0" y="-28575"/>
            <a:chExt cx="714058" cy="1450285"/>
          </a:xfrm>
        </p:grpSpPr>
        <p:sp>
          <p:nvSpPr>
            <p:cNvPr id="653" name="Google Shape;653;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54" name="Google Shape;654;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55" name="Google Shape;655;p56"/>
          <p:cNvGrpSpPr/>
          <p:nvPr/>
        </p:nvGrpSpPr>
        <p:grpSpPr>
          <a:xfrm>
            <a:off x="563040" y="1632127"/>
            <a:ext cx="492057" cy="671046"/>
            <a:chOff x="0" y="-28575"/>
            <a:chExt cx="714058" cy="973800"/>
          </a:xfrm>
        </p:grpSpPr>
        <p:sp>
          <p:nvSpPr>
            <p:cNvPr id="656" name="Google Shape;656;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57" name="Google Shape;657;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58" name="Google Shape;658;p56"/>
          <p:cNvGrpSpPr/>
          <p:nvPr/>
        </p:nvGrpSpPr>
        <p:grpSpPr>
          <a:xfrm>
            <a:off x="2353810" y="1745978"/>
            <a:ext cx="1355568" cy="2753221"/>
            <a:chOff x="0" y="-28575"/>
            <a:chExt cx="714058" cy="1450285"/>
          </a:xfrm>
        </p:grpSpPr>
        <p:sp>
          <p:nvSpPr>
            <p:cNvPr id="659" name="Google Shape;659;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60" name="Google Shape;660;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1" name="Google Shape;661;p56"/>
          <p:cNvGrpSpPr/>
          <p:nvPr/>
        </p:nvGrpSpPr>
        <p:grpSpPr>
          <a:xfrm>
            <a:off x="2185966" y="1632127"/>
            <a:ext cx="492057" cy="671046"/>
            <a:chOff x="0" y="-28575"/>
            <a:chExt cx="714058" cy="973800"/>
          </a:xfrm>
        </p:grpSpPr>
        <p:sp>
          <p:nvSpPr>
            <p:cNvPr id="662" name="Google Shape;662;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63" name="Google Shape;663;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4" name="Google Shape;664;p56"/>
          <p:cNvGrpSpPr/>
          <p:nvPr/>
        </p:nvGrpSpPr>
        <p:grpSpPr>
          <a:xfrm>
            <a:off x="3977662" y="1745978"/>
            <a:ext cx="1355568" cy="2753221"/>
            <a:chOff x="0" y="-28575"/>
            <a:chExt cx="714058" cy="1450285"/>
          </a:xfrm>
        </p:grpSpPr>
        <p:sp>
          <p:nvSpPr>
            <p:cNvPr id="665" name="Google Shape;665;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66" name="Google Shape;666;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7" name="Google Shape;667;p56"/>
          <p:cNvGrpSpPr/>
          <p:nvPr/>
        </p:nvGrpSpPr>
        <p:grpSpPr>
          <a:xfrm>
            <a:off x="3809818" y="1632127"/>
            <a:ext cx="492057" cy="671046"/>
            <a:chOff x="0" y="-28575"/>
            <a:chExt cx="714058" cy="973800"/>
          </a:xfrm>
        </p:grpSpPr>
        <p:sp>
          <p:nvSpPr>
            <p:cNvPr id="668" name="Google Shape;668;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69" name="Google Shape;669;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0" name="Google Shape;670;p56"/>
          <p:cNvGrpSpPr/>
          <p:nvPr/>
        </p:nvGrpSpPr>
        <p:grpSpPr>
          <a:xfrm>
            <a:off x="5601112" y="1745978"/>
            <a:ext cx="1355568" cy="2753221"/>
            <a:chOff x="0" y="-28575"/>
            <a:chExt cx="714058" cy="1450285"/>
          </a:xfrm>
        </p:grpSpPr>
        <p:sp>
          <p:nvSpPr>
            <p:cNvPr id="671" name="Google Shape;671;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72" name="Google Shape;672;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3" name="Google Shape;673;p56"/>
          <p:cNvGrpSpPr/>
          <p:nvPr/>
        </p:nvGrpSpPr>
        <p:grpSpPr>
          <a:xfrm>
            <a:off x="5433268" y="1632127"/>
            <a:ext cx="492057" cy="671046"/>
            <a:chOff x="0" y="-28575"/>
            <a:chExt cx="714058" cy="973800"/>
          </a:xfrm>
        </p:grpSpPr>
        <p:sp>
          <p:nvSpPr>
            <p:cNvPr id="674" name="Google Shape;674;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75" name="Google Shape;675;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6" name="Google Shape;676;p56"/>
          <p:cNvGrpSpPr/>
          <p:nvPr/>
        </p:nvGrpSpPr>
        <p:grpSpPr>
          <a:xfrm>
            <a:off x="7224964" y="1745978"/>
            <a:ext cx="1355568" cy="2753221"/>
            <a:chOff x="0" y="-28575"/>
            <a:chExt cx="714058" cy="1450285"/>
          </a:xfrm>
        </p:grpSpPr>
        <p:sp>
          <p:nvSpPr>
            <p:cNvPr id="677" name="Google Shape;677;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78" name="Google Shape;678;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9" name="Google Shape;679;p56"/>
          <p:cNvGrpSpPr/>
          <p:nvPr/>
        </p:nvGrpSpPr>
        <p:grpSpPr>
          <a:xfrm>
            <a:off x="7057120" y="1632127"/>
            <a:ext cx="492057" cy="671046"/>
            <a:chOff x="0" y="-28575"/>
            <a:chExt cx="714058" cy="973800"/>
          </a:xfrm>
        </p:grpSpPr>
        <p:sp>
          <p:nvSpPr>
            <p:cNvPr id="680" name="Google Shape;680;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81" name="Google Shape;681;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82" name="Google Shape;682;p56"/>
          <p:cNvSpPr txBox="1"/>
          <p:nvPr/>
        </p:nvSpPr>
        <p:spPr>
          <a:xfrm>
            <a:off x="701269" y="176921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683" name="Google Shape;683;p56"/>
          <p:cNvSpPr txBox="1"/>
          <p:nvPr/>
        </p:nvSpPr>
        <p:spPr>
          <a:xfrm>
            <a:off x="2325395"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684" name="Google Shape;684;p56"/>
          <p:cNvSpPr txBox="1"/>
          <p:nvPr/>
        </p:nvSpPr>
        <p:spPr>
          <a:xfrm>
            <a:off x="3948591" y="1769193"/>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sp>
        <p:nvSpPr>
          <p:cNvPr id="685" name="Google Shape;685;p56"/>
          <p:cNvSpPr txBox="1"/>
          <p:nvPr/>
        </p:nvSpPr>
        <p:spPr>
          <a:xfrm>
            <a:off x="5572436"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sp>
        <p:nvSpPr>
          <p:cNvPr id="686" name="Google Shape;686;p56"/>
          <p:cNvSpPr txBox="1"/>
          <p:nvPr/>
        </p:nvSpPr>
        <p:spPr>
          <a:xfrm>
            <a:off x="7196949"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5</a:t>
            </a:r>
            <a:endParaRPr sz="700" b="0" i="0" u="none" strike="noStrike" cap="none">
              <a:solidFill>
                <a:srgbClr val="000000"/>
              </a:solidFill>
              <a:latin typeface="Arial"/>
              <a:ea typeface="Arial"/>
              <a:cs typeface="Arial"/>
              <a:sym typeface="Arial"/>
            </a:endParaRPr>
          </a:p>
        </p:txBody>
      </p:sp>
      <p:grpSp>
        <p:nvGrpSpPr>
          <p:cNvPr id="687" name="Google Shape;687;p56"/>
          <p:cNvGrpSpPr/>
          <p:nvPr/>
        </p:nvGrpSpPr>
        <p:grpSpPr>
          <a:xfrm>
            <a:off x="8267785" y="-403566"/>
            <a:ext cx="386110" cy="1530434"/>
            <a:chOff x="0" y="-28575"/>
            <a:chExt cx="145647" cy="740700"/>
          </a:xfrm>
        </p:grpSpPr>
        <p:sp>
          <p:nvSpPr>
            <p:cNvPr id="688" name="Google Shape;688;p56"/>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689" name="Google Shape;689;p56"/>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90" name="Google Shape;690;p56"/>
          <p:cNvGrpSpPr/>
          <p:nvPr/>
        </p:nvGrpSpPr>
        <p:grpSpPr>
          <a:xfrm>
            <a:off x="8009050" y="-766123"/>
            <a:ext cx="386110" cy="1530434"/>
            <a:chOff x="0" y="-28575"/>
            <a:chExt cx="145647" cy="740700"/>
          </a:xfrm>
        </p:grpSpPr>
        <p:sp>
          <p:nvSpPr>
            <p:cNvPr id="691" name="Google Shape;691;p56"/>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692" name="Google Shape;692;p56"/>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93" name="Google Shape;693;p56"/>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94" name="Google Shape;694;p56"/>
          <p:cNvSpPr txBox="1">
            <a:spLocks noGrp="1"/>
          </p:cNvSpPr>
          <p:nvPr>
            <p:ph type="subTitle" idx="1"/>
          </p:nvPr>
        </p:nvSpPr>
        <p:spPr>
          <a:xfrm>
            <a:off x="1041584"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5" name="Google Shape;695;p56"/>
          <p:cNvSpPr txBox="1">
            <a:spLocks noGrp="1"/>
          </p:cNvSpPr>
          <p:nvPr>
            <p:ph type="body" idx="2"/>
          </p:nvPr>
        </p:nvSpPr>
        <p:spPr>
          <a:xfrm>
            <a:off x="820775"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96" name="Google Shape;696;p56"/>
          <p:cNvSpPr txBox="1">
            <a:spLocks noGrp="1"/>
          </p:cNvSpPr>
          <p:nvPr>
            <p:ph type="subTitle" idx="3"/>
          </p:nvPr>
        </p:nvSpPr>
        <p:spPr>
          <a:xfrm>
            <a:off x="2684359"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7" name="Google Shape;697;p56"/>
          <p:cNvSpPr txBox="1">
            <a:spLocks noGrp="1"/>
          </p:cNvSpPr>
          <p:nvPr>
            <p:ph type="body" idx="4"/>
          </p:nvPr>
        </p:nvSpPr>
        <p:spPr>
          <a:xfrm>
            <a:off x="2463550"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98" name="Google Shape;698;p56"/>
          <p:cNvSpPr txBox="1">
            <a:spLocks noGrp="1"/>
          </p:cNvSpPr>
          <p:nvPr>
            <p:ph type="subTitle" idx="5"/>
          </p:nvPr>
        </p:nvSpPr>
        <p:spPr>
          <a:xfrm>
            <a:off x="4307547"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9" name="Google Shape;699;p56"/>
          <p:cNvSpPr txBox="1">
            <a:spLocks noGrp="1"/>
          </p:cNvSpPr>
          <p:nvPr>
            <p:ph type="body" idx="6"/>
          </p:nvPr>
        </p:nvSpPr>
        <p:spPr>
          <a:xfrm>
            <a:off x="4086738"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700" name="Google Shape;700;p56"/>
          <p:cNvSpPr txBox="1">
            <a:spLocks noGrp="1"/>
          </p:cNvSpPr>
          <p:nvPr>
            <p:ph type="subTitle" idx="7"/>
          </p:nvPr>
        </p:nvSpPr>
        <p:spPr>
          <a:xfrm>
            <a:off x="5917397"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701" name="Google Shape;701;p56"/>
          <p:cNvSpPr txBox="1">
            <a:spLocks noGrp="1"/>
          </p:cNvSpPr>
          <p:nvPr>
            <p:ph type="body" idx="8"/>
          </p:nvPr>
        </p:nvSpPr>
        <p:spPr>
          <a:xfrm>
            <a:off x="5696588"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702" name="Google Shape;702;p56"/>
          <p:cNvSpPr txBox="1">
            <a:spLocks noGrp="1"/>
          </p:cNvSpPr>
          <p:nvPr>
            <p:ph type="subTitle" idx="9"/>
          </p:nvPr>
        </p:nvSpPr>
        <p:spPr>
          <a:xfrm>
            <a:off x="7554822"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703" name="Google Shape;703;p56"/>
          <p:cNvSpPr txBox="1">
            <a:spLocks noGrp="1"/>
          </p:cNvSpPr>
          <p:nvPr>
            <p:ph type="body" idx="13"/>
          </p:nvPr>
        </p:nvSpPr>
        <p:spPr>
          <a:xfrm>
            <a:off x="7334013"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4"/>
        <p:cNvGrpSpPr/>
        <p:nvPr/>
      </p:nvGrpSpPr>
      <p:grpSpPr>
        <a:xfrm>
          <a:off x="0" y="0"/>
          <a:ext cx="0" cy="0"/>
          <a:chOff x="0" y="0"/>
          <a:chExt cx="0" cy="0"/>
        </a:xfrm>
      </p:grpSpPr>
      <p:sp>
        <p:nvSpPr>
          <p:cNvPr id="705" name="Google Shape;705;p58"/>
          <p:cNvSpPr/>
          <p:nvPr/>
        </p:nvSpPr>
        <p:spPr>
          <a:xfrm>
            <a:off x="0" y="0"/>
            <a:ext cx="996696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a:stretch>
          </a:blipFill>
          <a:ln>
            <a:noFill/>
          </a:ln>
        </p:spPr>
      </p:sp>
      <p:sp>
        <p:nvSpPr>
          <p:cNvPr id="706" name="Google Shape;706;p58"/>
          <p:cNvSpPr txBox="1"/>
          <p:nvPr/>
        </p:nvSpPr>
        <p:spPr>
          <a:xfrm>
            <a:off x="3450568" y="1981102"/>
            <a:ext cx="2264700" cy="1476900"/>
          </a:xfrm>
          <a:prstGeom prst="rect">
            <a:avLst/>
          </a:prstGeom>
          <a:noFill/>
          <a:ln>
            <a:noFill/>
          </a:ln>
        </p:spPr>
        <p:txBody>
          <a:bodyPr spcFirstLastPara="1" wrap="square" lIns="0" tIns="0" rIns="0" bIns="0" anchor="t" anchorCtr="0">
            <a:spAutoFit/>
          </a:bodyPr>
          <a:lstStyle/>
          <a:p>
            <a:pPr marL="0" marR="0" lvl="0" indent="0" algn="just" rtl="0">
              <a:lnSpc>
                <a:spcPct val="95000"/>
              </a:lnSpc>
              <a:spcBef>
                <a:spcPts val="0"/>
              </a:spcBef>
              <a:spcAft>
                <a:spcPts val="0"/>
              </a:spcAft>
              <a:buClr>
                <a:srgbClr val="000000"/>
              </a:buClr>
              <a:buSzPts val="10100"/>
              <a:buFont typeface="Arial"/>
              <a:buNone/>
            </a:pPr>
            <a:r>
              <a:rPr lang="en-US" sz="10100" b="1" i="0" u="none" strike="noStrike" cap="none">
                <a:solidFill>
                  <a:srgbClr val="FFFFFF"/>
                </a:solidFill>
                <a:latin typeface="Oswald"/>
                <a:ea typeface="Oswald"/>
                <a:cs typeface="Oswald"/>
                <a:sym typeface="Oswald"/>
              </a:rPr>
              <a:t>Q&amp;A</a:t>
            </a:r>
            <a:endParaRPr sz="700" b="0" i="0" u="none" strike="noStrike" cap="none">
              <a:solidFill>
                <a:srgbClr val="000000"/>
              </a:solidFill>
              <a:latin typeface="Arial"/>
              <a:ea typeface="Arial"/>
              <a:cs typeface="Arial"/>
              <a:sym typeface="Arial"/>
            </a:endParaRPr>
          </a:p>
        </p:txBody>
      </p:sp>
      <p:grpSp>
        <p:nvGrpSpPr>
          <p:cNvPr id="707" name="Google Shape;707;p58"/>
          <p:cNvGrpSpPr/>
          <p:nvPr/>
        </p:nvGrpSpPr>
        <p:grpSpPr>
          <a:xfrm>
            <a:off x="3143941" y="1850014"/>
            <a:ext cx="118002" cy="555555"/>
            <a:chOff x="0" y="-28575"/>
            <a:chExt cx="70348" cy="331200"/>
          </a:xfrm>
        </p:grpSpPr>
        <p:sp>
          <p:nvSpPr>
            <p:cNvPr id="708" name="Google Shape;708;p58"/>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709" name="Google Shape;709;p58"/>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0" name="Google Shape;710;p58"/>
          <p:cNvGrpSpPr/>
          <p:nvPr/>
        </p:nvGrpSpPr>
        <p:grpSpPr>
          <a:xfrm rot="-5400000">
            <a:off x="3373753" y="1502200"/>
            <a:ext cx="118002" cy="673490"/>
            <a:chOff x="0" y="-28575"/>
            <a:chExt cx="70348" cy="401508"/>
          </a:xfrm>
        </p:grpSpPr>
        <p:sp>
          <p:nvSpPr>
            <p:cNvPr id="711" name="Google Shape;711;p58"/>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712" name="Google Shape;712;p58"/>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3" name="Google Shape;713;p58"/>
          <p:cNvGrpSpPr/>
          <p:nvPr/>
        </p:nvGrpSpPr>
        <p:grpSpPr>
          <a:xfrm rot="10800000">
            <a:off x="5715359" y="2774899"/>
            <a:ext cx="118002" cy="555555"/>
            <a:chOff x="0" y="-28575"/>
            <a:chExt cx="70348" cy="331200"/>
          </a:xfrm>
        </p:grpSpPr>
        <p:sp>
          <p:nvSpPr>
            <p:cNvPr id="714" name="Google Shape;714;p58"/>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715" name="Google Shape;715;p58"/>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6" name="Google Shape;716;p58"/>
          <p:cNvGrpSpPr/>
          <p:nvPr/>
        </p:nvGrpSpPr>
        <p:grpSpPr>
          <a:xfrm rot="5400000">
            <a:off x="5485547" y="3004778"/>
            <a:ext cx="118002" cy="673490"/>
            <a:chOff x="0" y="-28575"/>
            <a:chExt cx="70348" cy="401508"/>
          </a:xfrm>
        </p:grpSpPr>
        <p:sp>
          <p:nvSpPr>
            <p:cNvPr id="717" name="Google Shape;717;p58"/>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718" name="Google Shape;718;p58"/>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9" name="Google Shape;719;p58"/>
          <p:cNvGrpSpPr/>
          <p:nvPr/>
        </p:nvGrpSpPr>
        <p:grpSpPr>
          <a:xfrm>
            <a:off x="895923" y="2981294"/>
            <a:ext cx="1188029" cy="2200368"/>
            <a:chOff x="0" y="-28575"/>
            <a:chExt cx="406400" cy="752700"/>
          </a:xfrm>
        </p:grpSpPr>
        <p:sp>
          <p:nvSpPr>
            <p:cNvPr id="720" name="Google Shape;720;p58"/>
            <p:cNvSpPr/>
            <p:nvPr/>
          </p:nvSpPr>
          <p:spPr>
            <a:xfrm>
              <a:off x="0" y="0"/>
              <a:ext cx="406400" cy="723987"/>
            </a:xfrm>
            <a:custGeom>
              <a:avLst/>
              <a:gdLst/>
              <a:ahLst/>
              <a:cxnLst/>
              <a:rect l="l" t="t" r="r" b="b"/>
              <a:pathLst>
                <a:path w="406400" h="723987" extrusionOk="0">
                  <a:moveTo>
                    <a:pt x="203200" y="0"/>
                  </a:moveTo>
                  <a:lnTo>
                    <a:pt x="406400" y="0"/>
                  </a:lnTo>
                  <a:lnTo>
                    <a:pt x="203200" y="723987"/>
                  </a:lnTo>
                  <a:lnTo>
                    <a:pt x="0" y="723987"/>
                  </a:lnTo>
                  <a:lnTo>
                    <a:pt x="203200" y="0"/>
                  </a:lnTo>
                  <a:close/>
                </a:path>
              </a:pathLst>
            </a:custGeom>
            <a:solidFill>
              <a:srgbClr val="44ADEE"/>
            </a:solidFill>
            <a:ln>
              <a:noFill/>
            </a:ln>
          </p:spPr>
        </p:sp>
        <p:sp>
          <p:nvSpPr>
            <p:cNvPr id="721" name="Google Shape;721;p58"/>
            <p:cNvSpPr txBox="1"/>
            <p:nvPr/>
          </p:nvSpPr>
          <p:spPr>
            <a:xfrm>
              <a:off x="101600" y="-28575"/>
              <a:ext cx="203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2" name="Google Shape;722;p58"/>
          <p:cNvGrpSpPr/>
          <p:nvPr/>
        </p:nvGrpSpPr>
        <p:grpSpPr>
          <a:xfrm>
            <a:off x="514350" y="3850986"/>
            <a:ext cx="989191" cy="1528357"/>
            <a:chOff x="0" y="-28575"/>
            <a:chExt cx="487166" cy="752700"/>
          </a:xfrm>
        </p:grpSpPr>
        <p:sp>
          <p:nvSpPr>
            <p:cNvPr id="723" name="Google Shape;723;p58"/>
            <p:cNvSpPr/>
            <p:nvPr/>
          </p:nvSpPr>
          <p:spPr>
            <a:xfrm>
              <a:off x="0" y="0"/>
              <a:ext cx="487166" cy="723987"/>
            </a:xfrm>
            <a:custGeom>
              <a:avLst/>
              <a:gdLst/>
              <a:ahLst/>
              <a:cxnLst/>
              <a:rect l="l" t="t" r="r" b="b"/>
              <a:pathLst>
                <a:path w="487166" h="723987" extrusionOk="0">
                  <a:moveTo>
                    <a:pt x="203200" y="0"/>
                  </a:moveTo>
                  <a:lnTo>
                    <a:pt x="487166" y="0"/>
                  </a:lnTo>
                  <a:lnTo>
                    <a:pt x="283966" y="723987"/>
                  </a:lnTo>
                  <a:lnTo>
                    <a:pt x="0" y="723987"/>
                  </a:lnTo>
                  <a:lnTo>
                    <a:pt x="203200" y="0"/>
                  </a:lnTo>
                  <a:close/>
                </a:path>
              </a:pathLst>
            </a:custGeom>
            <a:solidFill>
              <a:srgbClr val="A9D8F5"/>
            </a:solidFill>
            <a:ln>
              <a:noFill/>
            </a:ln>
          </p:spPr>
        </p:sp>
        <p:sp>
          <p:nvSpPr>
            <p:cNvPr id="724" name="Google Shape;724;p58"/>
            <p:cNvSpPr txBox="1"/>
            <p:nvPr/>
          </p:nvSpPr>
          <p:spPr>
            <a:xfrm>
              <a:off x="101600" y="-28575"/>
              <a:ext cx="284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5" name="Google Shape;725;p58"/>
          <p:cNvGrpSpPr/>
          <p:nvPr/>
        </p:nvGrpSpPr>
        <p:grpSpPr>
          <a:xfrm>
            <a:off x="7323959" y="-99267"/>
            <a:ext cx="1188029" cy="2200368"/>
            <a:chOff x="0" y="-28575"/>
            <a:chExt cx="406400" cy="752700"/>
          </a:xfrm>
        </p:grpSpPr>
        <p:sp>
          <p:nvSpPr>
            <p:cNvPr id="726" name="Google Shape;726;p58"/>
            <p:cNvSpPr/>
            <p:nvPr/>
          </p:nvSpPr>
          <p:spPr>
            <a:xfrm>
              <a:off x="0" y="0"/>
              <a:ext cx="406400" cy="723987"/>
            </a:xfrm>
            <a:custGeom>
              <a:avLst/>
              <a:gdLst/>
              <a:ahLst/>
              <a:cxnLst/>
              <a:rect l="l" t="t" r="r" b="b"/>
              <a:pathLst>
                <a:path w="406400" h="723987" extrusionOk="0">
                  <a:moveTo>
                    <a:pt x="203200" y="0"/>
                  </a:moveTo>
                  <a:lnTo>
                    <a:pt x="406400" y="0"/>
                  </a:lnTo>
                  <a:lnTo>
                    <a:pt x="203200" y="723987"/>
                  </a:lnTo>
                  <a:lnTo>
                    <a:pt x="0" y="723987"/>
                  </a:lnTo>
                  <a:lnTo>
                    <a:pt x="203200" y="0"/>
                  </a:lnTo>
                  <a:close/>
                </a:path>
              </a:pathLst>
            </a:custGeom>
            <a:solidFill>
              <a:srgbClr val="44ADEE"/>
            </a:solidFill>
            <a:ln>
              <a:noFill/>
            </a:ln>
          </p:spPr>
        </p:sp>
        <p:sp>
          <p:nvSpPr>
            <p:cNvPr id="727" name="Google Shape;727;p58"/>
            <p:cNvSpPr txBox="1"/>
            <p:nvPr/>
          </p:nvSpPr>
          <p:spPr>
            <a:xfrm>
              <a:off x="101600" y="-28575"/>
              <a:ext cx="203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8" name="Google Shape;728;p58"/>
          <p:cNvGrpSpPr/>
          <p:nvPr/>
        </p:nvGrpSpPr>
        <p:grpSpPr>
          <a:xfrm>
            <a:off x="7208790" y="-278708"/>
            <a:ext cx="989191" cy="1528357"/>
            <a:chOff x="0" y="-28575"/>
            <a:chExt cx="487166" cy="752700"/>
          </a:xfrm>
        </p:grpSpPr>
        <p:sp>
          <p:nvSpPr>
            <p:cNvPr id="729" name="Google Shape;729;p58"/>
            <p:cNvSpPr/>
            <p:nvPr/>
          </p:nvSpPr>
          <p:spPr>
            <a:xfrm>
              <a:off x="0" y="0"/>
              <a:ext cx="487166" cy="723987"/>
            </a:xfrm>
            <a:custGeom>
              <a:avLst/>
              <a:gdLst/>
              <a:ahLst/>
              <a:cxnLst/>
              <a:rect l="l" t="t" r="r" b="b"/>
              <a:pathLst>
                <a:path w="487166" h="723987" extrusionOk="0">
                  <a:moveTo>
                    <a:pt x="203200" y="0"/>
                  </a:moveTo>
                  <a:lnTo>
                    <a:pt x="487166" y="0"/>
                  </a:lnTo>
                  <a:lnTo>
                    <a:pt x="283966" y="723987"/>
                  </a:lnTo>
                  <a:lnTo>
                    <a:pt x="0" y="723987"/>
                  </a:lnTo>
                  <a:lnTo>
                    <a:pt x="203200" y="0"/>
                  </a:lnTo>
                  <a:close/>
                </a:path>
              </a:pathLst>
            </a:custGeom>
            <a:solidFill>
              <a:srgbClr val="A9D8F5"/>
            </a:solidFill>
            <a:ln>
              <a:noFill/>
            </a:ln>
          </p:spPr>
        </p:sp>
        <p:sp>
          <p:nvSpPr>
            <p:cNvPr id="730" name="Google Shape;730;p58"/>
            <p:cNvSpPr txBox="1"/>
            <p:nvPr/>
          </p:nvSpPr>
          <p:spPr>
            <a:xfrm>
              <a:off x="101600" y="-28575"/>
              <a:ext cx="284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11596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21964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27937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649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ngepaste lay-out 1">
  <p:cSld name="CUSTOM">
    <p:bg>
      <p:bgPr>
        <a:solidFill>
          <a:srgbClr val="004570"/>
        </a:solidFill>
        <a:effectLst/>
      </p:bgPr>
    </p:bg>
    <p:spTree>
      <p:nvGrpSpPr>
        <p:cNvPr id="1" name="Shape 231"/>
        <p:cNvGrpSpPr/>
        <p:nvPr/>
      </p:nvGrpSpPr>
      <p:grpSpPr>
        <a:xfrm>
          <a:off x="0" y="0"/>
          <a:ext cx="0" cy="0"/>
          <a:chOff x="0" y="0"/>
          <a:chExt cx="0" cy="0"/>
        </a:xfrm>
      </p:grpSpPr>
      <p:sp>
        <p:nvSpPr>
          <p:cNvPr id="232" name="Google Shape;232;p40"/>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sp>
        <p:nvSpPr>
          <p:cNvPr id="233" name="Google Shape;233;p40"/>
          <p:cNvSpPr/>
          <p:nvPr/>
        </p:nvSpPr>
        <p:spPr>
          <a:xfrm>
            <a:off x="488632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34" name="Google Shape;234;p40"/>
          <p:cNvGrpSpPr/>
          <p:nvPr/>
        </p:nvGrpSpPr>
        <p:grpSpPr>
          <a:xfrm>
            <a:off x="5024679" y="3563299"/>
            <a:ext cx="1244559" cy="388619"/>
            <a:chOff x="0" y="-28575"/>
            <a:chExt cx="812800" cy="253800"/>
          </a:xfrm>
        </p:grpSpPr>
        <p:sp>
          <p:nvSpPr>
            <p:cNvPr id="235" name="Google Shape;235;p40"/>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36" name="Google Shape;236;p40"/>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37" name="Google Shape;237;p40"/>
          <p:cNvSpPr/>
          <p:nvPr/>
        </p:nvSpPr>
        <p:spPr>
          <a:xfrm flipH="1">
            <a:off x="2736351" y="1932013"/>
            <a:ext cx="1521324" cy="1417934"/>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238" name="Google Shape;238;p40"/>
          <p:cNvGrpSpPr/>
          <p:nvPr/>
        </p:nvGrpSpPr>
        <p:grpSpPr>
          <a:xfrm>
            <a:off x="2874779" y="3563299"/>
            <a:ext cx="1244559" cy="388619"/>
            <a:chOff x="0" y="-28575"/>
            <a:chExt cx="812800" cy="253800"/>
          </a:xfrm>
        </p:grpSpPr>
        <p:sp>
          <p:nvSpPr>
            <p:cNvPr id="239" name="Google Shape;239;p40"/>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40" name="Google Shape;240;p40"/>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1" name="Google Shape;241;p40"/>
          <p:cNvGrpSpPr/>
          <p:nvPr/>
        </p:nvGrpSpPr>
        <p:grpSpPr>
          <a:xfrm>
            <a:off x="308219" y="-852368"/>
            <a:ext cx="512568" cy="1729080"/>
            <a:chOff x="0" y="-28575"/>
            <a:chExt cx="270000" cy="910809"/>
          </a:xfrm>
        </p:grpSpPr>
        <p:sp>
          <p:nvSpPr>
            <p:cNvPr id="242" name="Google Shape;242;p4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43" name="Google Shape;243;p4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4" name="Google Shape;244;p40"/>
          <p:cNvGrpSpPr/>
          <p:nvPr/>
        </p:nvGrpSpPr>
        <p:grpSpPr>
          <a:xfrm>
            <a:off x="258107" y="-891680"/>
            <a:ext cx="512568" cy="1729080"/>
            <a:chOff x="0" y="-28575"/>
            <a:chExt cx="270000" cy="910809"/>
          </a:xfrm>
        </p:grpSpPr>
        <p:sp>
          <p:nvSpPr>
            <p:cNvPr id="245" name="Google Shape;245;p4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46" name="Google Shape;246;p4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7" name="Google Shape;247;p40"/>
          <p:cNvGrpSpPr/>
          <p:nvPr/>
        </p:nvGrpSpPr>
        <p:grpSpPr>
          <a:xfrm>
            <a:off x="130277" y="4566197"/>
            <a:ext cx="470611" cy="470611"/>
            <a:chOff x="0" y="0"/>
            <a:chExt cx="812800" cy="812800"/>
          </a:xfrm>
        </p:grpSpPr>
        <p:sp>
          <p:nvSpPr>
            <p:cNvPr id="248" name="Google Shape;248;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0"/>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50" name="Google Shape;250;p40"/>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251" name="Google Shape;251;p40"/>
          <p:cNvSpPr txBox="1">
            <a:spLocks noGrp="1"/>
          </p:cNvSpPr>
          <p:nvPr>
            <p:ph type="subTitle" idx="1"/>
          </p:nvPr>
        </p:nvSpPr>
        <p:spPr>
          <a:xfrm>
            <a:off x="28746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52" name="Google Shape;252;p40"/>
          <p:cNvSpPr txBox="1">
            <a:spLocks noGrp="1"/>
          </p:cNvSpPr>
          <p:nvPr>
            <p:ph type="subTitle" idx="2"/>
          </p:nvPr>
        </p:nvSpPr>
        <p:spPr>
          <a:xfrm>
            <a:off x="50246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802725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9182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03878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976410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2362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213789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30093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spTree>
    <p:extLst>
      <p:ext uri="{BB962C8B-B14F-4D97-AF65-F5344CB8AC3E}">
        <p14:creationId xmlns:p14="http://schemas.microsoft.com/office/powerpoint/2010/main" val="479513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4" name="Afbeelding 3">
            <a:extLst>
              <a:ext uri="{FF2B5EF4-FFF2-40B4-BE49-F238E27FC236}">
                <a16:creationId xmlns:a16="http://schemas.microsoft.com/office/drawing/2014/main" id="{0A6D3A8D-D6CD-AD46-8BDE-7C86D144BE44}"/>
              </a:ext>
            </a:extLst>
          </p:cNvPr>
          <p:cNvPicPr>
            <a:picLocks noChangeAspect="1"/>
          </p:cNvPicPr>
          <p:nvPr userDrawn="1"/>
        </p:nvPicPr>
        <p:blipFill>
          <a:blip r:embed="rId4"/>
          <a:stretch>
            <a:fillRect/>
          </a:stretch>
        </p:blipFill>
        <p:spPr>
          <a:xfrm>
            <a:off x="7176426" y="-2737334"/>
            <a:ext cx="4703957" cy="4703651"/>
          </a:xfrm>
          <a:prstGeom prst="rect">
            <a:avLst/>
          </a:prstGeom>
        </p:spPr>
      </p:pic>
      <p:sp>
        <p:nvSpPr>
          <p:cNvPr id="5" name="Tijdelijke aanduiding voor tekst 13">
            <a:extLst>
              <a:ext uri="{FF2B5EF4-FFF2-40B4-BE49-F238E27FC236}">
                <a16:creationId xmlns:a16="http://schemas.microsoft.com/office/drawing/2014/main" id="{97228118-A516-9843-8AEA-20FFEB4B711F}"/>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2986646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5" name="Afbeelding 4">
            <a:extLst>
              <a:ext uri="{FF2B5EF4-FFF2-40B4-BE49-F238E27FC236}">
                <a16:creationId xmlns:a16="http://schemas.microsoft.com/office/drawing/2014/main" id="{C27F73EF-59D2-154B-83D1-8B7BBFF9869F}"/>
              </a:ext>
            </a:extLst>
          </p:cNvPr>
          <p:cNvPicPr>
            <a:picLocks noChangeAspect="1"/>
          </p:cNvPicPr>
          <p:nvPr userDrawn="1"/>
        </p:nvPicPr>
        <p:blipFill>
          <a:blip r:embed="rId4"/>
          <a:stretch>
            <a:fillRect/>
          </a:stretch>
        </p:blipFill>
        <p:spPr>
          <a:xfrm>
            <a:off x="7183933" y="-2720188"/>
            <a:ext cx="4703956" cy="4703650"/>
          </a:xfrm>
          <a:prstGeom prst="rect">
            <a:avLst/>
          </a:prstGeom>
        </p:spPr>
      </p:pic>
      <p:sp>
        <p:nvSpPr>
          <p:cNvPr id="6" name="Tijdelijke aanduiding voor tekst 13">
            <a:extLst>
              <a:ext uri="{FF2B5EF4-FFF2-40B4-BE49-F238E27FC236}">
                <a16:creationId xmlns:a16="http://schemas.microsoft.com/office/drawing/2014/main" id="{5AFC73B4-C002-F047-B5AD-D6EA2554A1D6}"/>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3720784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angepaste lay-out 1 1">
  <p:cSld name="CUSTOM_1">
    <p:bg>
      <p:bgPr>
        <a:solidFill>
          <a:srgbClr val="004570"/>
        </a:solidFill>
        <a:effectLst/>
      </p:bgPr>
    </p:bg>
    <p:spTree>
      <p:nvGrpSpPr>
        <p:cNvPr id="1" name="Shape 253"/>
        <p:cNvGrpSpPr/>
        <p:nvPr/>
      </p:nvGrpSpPr>
      <p:grpSpPr>
        <a:xfrm>
          <a:off x="0" y="0"/>
          <a:ext cx="0" cy="0"/>
          <a:chOff x="0" y="0"/>
          <a:chExt cx="0" cy="0"/>
        </a:xfrm>
      </p:grpSpPr>
      <p:sp>
        <p:nvSpPr>
          <p:cNvPr id="254" name="Google Shape;254;p41"/>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255" name="Google Shape;255;p41"/>
          <p:cNvGrpSpPr/>
          <p:nvPr/>
        </p:nvGrpSpPr>
        <p:grpSpPr>
          <a:xfrm>
            <a:off x="308219" y="-852368"/>
            <a:ext cx="512568" cy="1729080"/>
            <a:chOff x="0" y="-28575"/>
            <a:chExt cx="270000" cy="910809"/>
          </a:xfrm>
        </p:grpSpPr>
        <p:sp>
          <p:nvSpPr>
            <p:cNvPr id="256" name="Google Shape;256;p4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57" name="Google Shape;257;p4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58" name="Google Shape;258;p41"/>
          <p:cNvGrpSpPr/>
          <p:nvPr/>
        </p:nvGrpSpPr>
        <p:grpSpPr>
          <a:xfrm>
            <a:off x="258107" y="-891680"/>
            <a:ext cx="512568" cy="1729080"/>
            <a:chOff x="0" y="-28575"/>
            <a:chExt cx="270000" cy="910809"/>
          </a:xfrm>
        </p:grpSpPr>
        <p:sp>
          <p:nvSpPr>
            <p:cNvPr id="259" name="Google Shape;259;p4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60" name="Google Shape;260;p4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61" name="Google Shape;261;p41"/>
          <p:cNvGrpSpPr/>
          <p:nvPr/>
        </p:nvGrpSpPr>
        <p:grpSpPr>
          <a:xfrm>
            <a:off x="130277" y="4566197"/>
            <a:ext cx="470611" cy="470611"/>
            <a:chOff x="0" y="0"/>
            <a:chExt cx="812800" cy="812800"/>
          </a:xfrm>
        </p:grpSpPr>
        <p:sp>
          <p:nvSpPr>
            <p:cNvPr id="262" name="Google Shape;262;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1"/>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4" name="Google Shape;264;p41"/>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265" name="Google Shape;265;p41"/>
          <p:cNvSpPr/>
          <p:nvPr/>
        </p:nvSpPr>
        <p:spPr>
          <a:xfrm>
            <a:off x="381137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66" name="Google Shape;266;p41"/>
          <p:cNvGrpSpPr/>
          <p:nvPr/>
        </p:nvGrpSpPr>
        <p:grpSpPr>
          <a:xfrm>
            <a:off x="3949730" y="3563299"/>
            <a:ext cx="1244559" cy="388619"/>
            <a:chOff x="0" y="-28575"/>
            <a:chExt cx="812800" cy="253800"/>
          </a:xfrm>
        </p:grpSpPr>
        <p:sp>
          <p:nvSpPr>
            <p:cNvPr id="267" name="Google Shape;267;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68" name="Google Shape;268;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9" name="Google Shape;269;p41"/>
          <p:cNvSpPr/>
          <p:nvPr/>
        </p:nvSpPr>
        <p:spPr>
          <a:xfrm>
            <a:off x="596344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70" name="Google Shape;270;p41"/>
          <p:cNvGrpSpPr/>
          <p:nvPr/>
        </p:nvGrpSpPr>
        <p:grpSpPr>
          <a:xfrm>
            <a:off x="6101800" y="3563299"/>
            <a:ext cx="1244559" cy="388619"/>
            <a:chOff x="0" y="-28575"/>
            <a:chExt cx="812800" cy="253800"/>
          </a:xfrm>
        </p:grpSpPr>
        <p:sp>
          <p:nvSpPr>
            <p:cNvPr id="271" name="Google Shape;271;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72" name="Google Shape;272;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3" name="Google Shape;273;p41"/>
          <p:cNvSpPr/>
          <p:nvPr/>
        </p:nvSpPr>
        <p:spPr>
          <a:xfrm flipH="1">
            <a:off x="1661401" y="1932013"/>
            <a:ext cx="1521324" cy="1417934"/>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274" name="Google Shape;274;p41"/>
          <p:cNvGrpSpPr/>
          <p:nvPr/>
        </p:nvGrpSpPr>
        <p:grpSpPr>
          <a:xfrm>
            <a:off x="1799830" y="3563299"/>
            <a:ext cx="1244559" cy="388619"/>
            <a:chOff x="0" y="-28575"/>
            <a:chExt cx="812800" cy="253800"/>
          </a:xfrm>
        </p:grpSpPr>
        <p:sp>
          <p:nvSpPr>
            <p:cNvPr id="275" name="Google Shape;275;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76" name="Google Shape;276;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7" name="Google Shape;277;p41"/>
          <p:cNvSpPr txBox="1">
            <a:spLocks noGrp="1"/>
          </p:cNvSpPr>
          <p:nvPr>
            <p:ph type="subTitle" idx="1"/>
          </p:nvPr>
        </p:nvSpPr>
        <p:spPr>
          <a:xfrm>
            <a:off x="18078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78" name="Google Shape;278;p41"/>
          <p:cNvSpPr txBox="1">
            <a:spLocks noGrp="1"/>
          </p:cNvSpPr>
          <p:nvPr>
            <p:ph type="subTitle" idx="2"/>
          </p:nvPr>
        </p:nvSpPr>
        <p:spPr>
          <a:xfrm>
            <a:off x="39578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79" name="Google Shape;279;p41"/>
          <p:cNvSpPr txBox="1">
            <a:spLocks noGrp="1"/>
          </p:cNvSpPr>
          <p:nvPr>
            <p:ph type="subTitle" idx="3"/>
          </p:nvPr>
        </p:nvSpPr>
        <p:spPr>
          <a:xfrm>
            <a:off x="609145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6" name="Afbeelding 5">
            <a:extLst>
              <a:ext uri="{FF2B5EF4-FFF2-40B4-BE49-F238E27FC236}">
                <a16:creationId xmlns:a16="http://schemas.microsoft.com/office/drawing/2014/main" id="{0B01236D-C833-934C-AE97-0739564F4454}"/>
              </a:ext>
            </a:extLst>
          </p:cNvPr>
          <p:cNvPicPr>
            <a:picLocks noChangeAspect="1"/>
          </p:cNvPicPr>
          <p:nvPr userDrawn="1"/>
        </p:nvPicPr>
        <p:blipFill>
          <a:blip r:embed="rId4"/>
          <a:stretch>
            <a:fillRect/>
          </a:stretch>
        </p:blipFill>
        <p:spPr>
          <a:xfrm>
            <a:off x="7175502" y="-2725237"/>
            <a:ext cx="4703957" cy="4703651"/>
          </a:xfrm>
          <a:prstGeom prst="rect">
            <a:avLst/>
          </a:prstGeom>
        </p:spPr>
      </p:pic>
      <p:sp>
        <p:nvSpPr>
          <p:cNvPr id="7" name="Tijdelijke aanduiding voor tekst 13">
            <a:extLst>
              <a:ext uri="{FF2B5EF4-FFF2-40B4-BE49-F238E27FC236}">
                <a16:creationId xmlns:a16="http://schemas.microsoft.com/office/drawing/2014/main" id="{49C24E9A-60A2-C547-A633-B3786E6BC40D}"/>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336463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slide_1.1">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F751572-6857-FF4E-A44D-5E4E2DF630E5}"/>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645689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lide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630DBB-C04F-3249-8EAA-9BB19F50CD96}"/>
              </a:ext>
            </a:extLst>
          </p:cNvPr>
          <p:cNvSpPr/>
          <p:nvPr userDrawn="1"/>
        </p:nvSpPr>
        <p:spPr>
          <a:xfrm>
            <a:off x="0" y="0"/>
            <a:ext cx="922973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126261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slide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630DBB-C04F-3249-8EAA-9BB19F50CD96}"/>
              </a:ext>
            </a:extLst>
          </p:cNvPr>
          <p:cNvSpPr/>
          <p:nvPr userDrawn="1"/>
        </p:nvSpPr>
        <p:spPr>
          <a:xfrm>
            <a:off x="0" y="0"/>
            <a:ext cx="9229731" cy="514350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2301888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0" y="3275045"/>
            <a:ext cx="9150552"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5" name="Afbeelding 14">
            <a:extLst>
              <a:ext uri="{FF2B5EF4-FFF2-40B4-BE49-F238E27FC236}">
                <a16:creationId xmlns:a16="http://schemas.microsoft.com/office/drawing/2014/main" id="{4BD0E9AF-1E14-6A4B-A17C-0267E6B3FDEF}"/>
              </a:ext>
            </a:extLst>
          </p:cNvPr>
          <p:cNvPicPr>
            <a:picLocks noChangeAspect="1"/>
          </p:cNvPicPr>
          <p:nvPr userDrawn="1"/>
        </p:nvPicPr>
        <p:blipFill>
          <a:blip r:embed="rId5"/>
          <a:stretch>
            <a:fillRect/>
          </a:stretch>
        </p:blipFill>
        <p:spPr>
          <a:xfrm>
            <a:off x="7176426" y="-2737334"/>
            <a:ext cx="4703957" cy="4703651"/>
          </a:xfrm>
          <a:prstGeom prst="rect">
            <a:avLst/>
          </a:prstGeom>
        </p:spPr>
      </p:pic>
    </p:spTree>
    <p:extLst>
      <p:ext uri="{BB962C8B-B14F-4D97-AF65-F5344CB8AC3E}">
        <p14:creationId xmlns:p14="http://schemas.microsoft.com/office/powerpoint/2010/main" val="4279023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0" y="3275044"/>
            <a:ext cx="9148085"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5" name="Afbeelding 14">
            <a:extLst>
              <a:ext uri="{FF2B5EF4-FFF2-40B4-BE49-F238E27FC236}">
                <a16:creationId xmlns:a16="http://schemas.microsoft.com/office/drawing/2014/main" id="{4BD0E9AF-1E14-6A4B-A17C-0267E6B3FDEF}"/>
              </a:ext>
            </a:extLst>
          </p:cNvPr>
          <p:cNvPicPr>
            <a:picLocks noChangeAspect="1"/>
          </p:cNvPicPr>
          <p:nvPr userDrawn="1"/>
        </p:nvPicPr>
        <p:blipFill>
          <a:blip r:embed="rId5"/>
          <a:stretch>
            <a:fillRect/>
          </a:stretch>
        </p:blipFill>
        <p:spPr>
          <a:xfrm>
            <a:off x="7176426" y="-2737334"/>
            <a:ext cx="4703957" cy="4703651"/>
          </a:xfrm>
          <a:prstGeom prst="rect">
            <a:avLst/>
          </a:prstGeom>
        </p:spPr>
      </p:pic>
    </p:spTree>
    <p:extLst>
      <p:ext uri="{BB962C8B-B14F-4D97-AF65-F5344CB8AC3E}">
        <p14:creationId xmlns:p14="http://schemas.microsoft.com/office/powerpoint/2010/main" val="339267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1619" y="3275044"/>
            <a:ext cx="9147238"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0" name="Afbeelding 9">
            <a:extLst>
              <a:ext uri="{FF2B5EF4-FFF2-40B4-BE49-F238E27FC236}">
                <a16:creationId xmlns:a16="http://schemas.microsoft.com/office/drawing/2014/main" id="{340F07EB-BA0B-344C-9CE3-422F5892D4D0}"/>
              </a:ext>
            </a:extLst>
          </p:cNvPr>
          <p:cNvPicPr>
            <a:picLocks noChangeAspect="1"/>
          </p:cNvPicPr>
          <p:nvPr userDrawn="1"/>
        </p:nvPicPr>
        <p:blipFill>
          <a:blip r:embed="rId5"/>
          <a:stretch>
            <a:fillRect/>
          </a:stretch>
        </p:blipFill>
        <p:spPr>
          <a:xfrm>
            <a:off x="7183933" y="-2720188"/>
            <a:ext cx="4703956" cy="4703650"/>
          </a:xfrm>
          <a:prstGeom prst="rect">
            <a:avLst/>
          </a:prstGeom>
        </p:spPr>
      </p:pic>
    </p:spTree>
    <p:extLst>
      <p:ext uri="{BB962C8B-B14F-4D97-AF65-F5344CB8AC3E}">
        <p14:creationId xmlns:p14="http://schemas.microsoft.com/office/powerpoint/2010/main" val="986278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ssentiteldia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5618"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A229D930-73A6-004B-99B8-B39D62B2F139}"/>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DAD64E62-5854-0740-A8EA-5EE1402F75CB}"/>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13778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ussentiteldia_1.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8086"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7C177425-1D9C-B84A-AEE7-F78D031FFCC3}"/>
              </a:ext>
            </a:extLst>
          </p:cNvPr>
          <p:cNvPicPr>
            <a:picLocks noChangeAspect="1"/>
          </p:cNvPicPr>
          <p:nvPr userDrawn="1"/>
        </p:nvPicPr>
        <p:blipFill>
          <a:blip r:embed="rId2"/>
          <a:stretch>
            <a:fillRect/>
          </a:stretch>
        </p:blipFill>
        <p:spPr>
          <a:xfrm>
            <a:off x="-851139" y="3078360"/>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0" name="Tijdelijke aanduiding voor tekst 13">
            <a:extLst>
              <a:ext uri="{FF2B5EF4-FFF2-40B4-BE49-F238E27FC236}">
                <a16:creationId xmlns:a16="http://schemas.microsoft.com/office/drawing/2014/main" id="{A2932528-AA06-9142-AD9A-5D9DBB48F0EF}"/>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4" name="Tijdelijke aanduiding voor afbeelding 10">
            <a:extLst>
              <a:ext uri="{FF2B5EF4-FFF2-40B4-BE49-F238E27FC236}">
                <a16:creationId xmlns:a16="http://schemas.microsoft.com/office/drawing/2014/main" id="{39C0C26A-FE9B-9246-A3D8-9DF4611C56ED}"/>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052202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ussentiteldia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4086" y="2828925"/>
            <a:ext cx="9152172"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0CA5E181-3C00-2C48-B53F-487672B133C1}"/>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C8C604AA-5159-C14B-BB29-F431378CB94C}"/>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7942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angepaste lay-out 1 1 1">
  <p:cSld name="CUSTOM_1_1">
    <p:bg>
      <p:bgPr>
        <a:solidFill>
          <a:srgbClr val="004570"/>
        </a:solidFill>
        <a:effectLst/>
      </p:bgPr>
    </p:bg>
    <p:spTree>
      <p:nvGrpSpPr>
        <p:cNvPr id="1" name="Shape 280"/>
        <p:cNvGrpSpPr/>
        <p:nvPr/>
      </p:nvGrpSpPr>
      <p:grpSpPr>
        <a:xfrm>
          <a:off x="0" y="0"/>
          <a:ext cx="0" cy="0"/>
          <a:chOff x="0" y="0"/>
          <a:chExt cx="0" cy="0"/>
        </a:xfrm>
      </p:grpSpPr>
      <p:sp>
        <p:nvSpPr>
          <p:cNvPr id="281" name="Google Shape;281;p42"/>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282" name="Google Shape;282;p42"/>
          <p:cNvGrpSpPr/>
          <p:nvPr/>
        </p:nvGrpSpPr>
        <p:grpSpPr>
          <a:xfrm>
            <a:off x="308219" y="-852368"/>
            <a:ext cx="512568" cy="1729080"/>
            <a:chOff x="0" y="-28575"/>
            <a:chExt cx="270000" cy="910809"/>
          </a:xfrm>
        </p:grpSpPr>
        <p:sp>
          <p:nvSpPr>
            <p:cNvPr id="283" name="Google Shape;283;p4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84" name="Google Shape;284;p4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85" name="Google Shape;285;p42"/>
          <p:cNvGrpSpPr/>
          <p:nvPr/>
        </p:nvGrpSpPr>
        <p:grpSpPr>
          <a:xfrm>
            <a:off x="258107" y="-891680"/>
            <a:ext cx="512568" cy="1729080"/>
            <a:chOff x="0" y="-28575"/>
            <a:chExt cx="270000" cy="910809"/>
          </a:xfrm>
        </p:grpSpPr>
        <p:sp>
          <p:nvSpPr>
            <p:cNvPr id="286" name="Google Shape;286;p4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87" name="Google Shape;287;p4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88" name="Google Shape;288;p42"/>
          <p:cNvGrpSpPr/>
          <p:nvPr/>
        </p:nvGrpSpPr>
        <p:grpSpPr>
          <a:xfrm>
            <a:off x="130277" y="4566197"/>
            <a:ext cx="470611" cy="470611"/>
            <a:chOff x="0" y="0"/>
            <a:chExt cx="812800" cy="812800"/>
          </a:xfrm>
        </p:grpSpPr>
        <p:sp>
          <p:nvSpPr>
            <p:cNvPr id="289" name="Google Shape;289;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2"/>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1" name="Google Shape;291;p42"/>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292" name="Google Shape;292;p42"/>
          <p:cNvGrpSpPr/>
          <p:nvPr/>
        </p:nvGrpSpPr>
        <p:grpSpPr>
          <a:xfrm>
            <a:off x="999998" y="1932013"/>
            <a:ext cx="7144004" cy="2019905"/>
            <a:chOff x="586" y="0"/>
            <a:chExt cx="19050678" cy="5386413"/>
          </a:xfrm>
        </p:grpSpPr>
        <p:sp>
          <p:nvSpPr>
            <p:cNvPr id="293" name="Google Shape;293;p42"/>
            <p:cNvSpPr/>
            <p:nvPr/>
          </p:nvSpPr>
          <p:spPr>
            <a:xfrm>
              <a:off x="5002254"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94" name="Google Shape;294;p42"/>
            <p:cNvGrpSpPr/>
            <p:nvPr/>
          </p:nvGrpSpPr>
          <p:grpSpPr>
            <a:xfrm>
              <a:off x="5371198" y="4350097"/>
              <a:ext cx="3318744" cy="1036316"/>
              <a:chOff x="0" y="-28575"/>
              <a:chExt cx="812800" cy="253800"/>
            </a:xfrm>
          </p:grpSpPr>
          <p:sp>
            <p:nvSpPr>
              <p:cNvPr id="295" name="Google Shape;295;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96" name="Google Shape;296;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7" name="Google Shape;297;p42"/>
            <p:cNvSpPr/>
            <p:nvPr/>
          </p:nvSpPr>
          <p:spPr>
            <a:xfrm>
              <a:off x="9998719"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98" name="Google Shape;298;p42"/>
            <p:cNvGrpSpPr/>
            <p:nvPr/>
          </p:nvGrpSpPr>
          <p:grpSpPr>
            <a:xfrm>
              <a:off x="10367664" y="4350097"/>
              <a:ext cx="3318744" cy="1036316"/>
              <a:chOff x="0" y="-28575"/>
              <a:chExt cx="812800" cy="253800"/>
            </a:xfrm>
          </p:grpSpPr>
          <p:sp>
            <p:nvSpPr>
              <p:cNvPr id="299" name="Google Shape;299;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0" name="Google Shape;300;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01" name="Google Shape;301;p42"/>
            <p:cNvSpPr/>
            <p:nvPr/>
          </p:nvSpPr>
          <p:spPr>
            <a:xfrm flipH="1">
              <a:off x="586" y="0"/>
              <a:ext cx="4056079" cy="3780426"/>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302" name="Google Shape;302;p42"/>
            <p:cNvGrpSpPr/>
            <p:nvPr/>
          </p:nvGrpSpPr>
          <p:grpSpPr>
            <a:xfrm>
              <a:off x="368944" y="4350097"/>
              <a:ext cx="3318744" cy="1036316"/>
              <a:chOff x="0" y="-28575"/>
              <a:chExt cx="812800" cy="253800"/>
            </a:xfrm>
          </p:grpSpPr>
          <p:sp>
            <p:nvSpPr>
              <p:cNvPr id="303" name="Google Shape;303;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4" name="Google Shape;304;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05" name="Google Shape;305;p42"/>
            <p:cNvSpPr/>
            <p:nvPr/>
          </p:nvSpPr>
          <p:spPr>
            <a:xfrm>
              <a:off x="14995185"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06" name="Google Shape;306;p42"/>
            <p:cNvGrpSpPr/>
            <p:nvPr/>
          </p:nvGrpSpPr>
          <p:grpSpPr>
            <a:xfrm>
              <a:off x="15364129" y="4350097"/>
              <a:ext cx="3318744" cy="1036316"/>
              <a:chOff x="0" y="-28575"/>
              <a:chExt cx="812800" cy="253800"/>
            </a:xfrm>
          </p:grpSpPr>
          <p:sp>
            <p:nvSpPr>
              <p:cNvPr id="307" name="Google Shape;307;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8" name="Google Shape;308;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309" name="Google Shape;309;p42"/>
          <p:cNvSpPr txBox="1">
            <a:spLocks noGrp="1"/>
          </p:cNvSpPr>
          <p:nvPr>
            <p:ph type="subTitle" idx="1"/>
          </p:nvPr>
        </p:nvSpPr>
        <p:spPr>
          <a:xfrm>
            <a:off x="1138338"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0" name="Google Shape;310;p42"/>
          <p:cNvSpPr txBox="1">
            <a:spLocks noGrp="1"/>
          </p:cNvSpPr>
          <p:nvPr>
            <p:ph type="subTitle" idx="2"/>
          </p:nvPr>
        </p:nvSpPr>
        <p:spPr>
          <a:xfrm>
            <a:off x="301527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1" name="Google Shape;311;p42"/>
          <p:cNvSpPr txBox="1">
            <a:spLocks noGrp="1"/>
          </p:cNvSpPr>
          <p:nvPr>
            <p:ph type="subTitle" idx="3"/>
          </p:nvPr>
        </p:nvSpPr>
        <p:spPr>
          <a:xfrm>
            <a:off x="48922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2" name="Google Shape;312;p42"/>
          <p:cNvSpPr txBox="1">
            <a:spLocks noGrp="1"/>
          </p:cNvSpPr>
          <p:nvPr>
            <p:ph type="subTitle" idx="4"/>
          </p:nvPr>
        </p:nvSpPr>
        <p:spPr>
          <a:xfrm>
            <a:off x="67691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 quote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8086"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8839 w 24382412"/>
              <a:gd name="connsiteY3" fmla="*/ 6172200 h 6172200"/>
              <a:gd name="connsiteX4" fmla="*/ 0 w 24382412"/>
              <a:gd name="connsiteY4" fmla="*/ 0 h 6172200"/>
              <a:gd name="connsiteX0" fmla="*/ 0 w 24393306"/>
              <a:gd name="connsiteY0" fmla="*/ 0 h 6172200"/>
              <a:gd name="connsiteX1" fmla="*/ 24393306 w 24393306"/>
              <a:gd name="connsiteY1" fmla="*/ 2464029 h 6172200"/>
              <a:gd name="connsiteX2" fmla="*/ 24382412 w 24393306"/>
              <a:gd name="connsiteY2" fmla="*/ 6172200 h 6172200"/>
              <a:gd name="connsiteX3" fmla="*/ 8839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64029"/>
                </a:lnTo>
                <a:cubicBezTo>
                  <a:pt x="24389675" y="3700086"/>
                  <a:pt x="24386043" y="4936143"/>
                  <a:pt x="24382412" y="6172200"/>
                </a:cubicBezTo>
                <a:lnTo>
                  <a:pt x="8839" y="6172200"/>
                </a:lnTo>
                <a:cubicBezTo>
                  <a:pt x="5893" y="4114800"/>
                  <a:pt x="2946" y="20574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1C648651-B70E-B04E-828B-47DF47B1267A}"/>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9B3397EF-F0B9-9D4B-871A-F77880912073}"/>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250045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to + Quote_1.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1619" y="2828925"/>
            <a:ext cx="9152171"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5 h 6172200"/>
              <a:gd name="connsiteX2" fmla="*/ 24382412 w 24399884"/>
              <a:gd name="connsiteY2" fmla="*/ 6172200 h 6172200"/>
              <a:gd name="connsiteX3" fmla="*/ 28575 w 24399884"/>
              <a:gd name="connsiteY3" fmla="*/ 6172200 h 6172200"/>
              <a:gd name="connsiteX4" fmla="*/ 0 w 24399884"/>
              <a:gd name="connsiteY4" fmla="*/ 0 h 6172200"/>
              <a:gd name="connsiteX0" fmla="*/ 4317 w 24404201"/>
              <a:gd name="connsiteY0" fmla="*/ 0 h 6178778"/>
              <a:gd name="connsiteX1" fmla="*/ 24404201 w 24404201"/>
              <a:gd name="connsiteY1" fmla="*/ 2477185 h 6178778"/>
              <a:gd name="connsiteX2" fmla="*/ 24386729 w 24404201"/>
              <a:gd name="connsiteY2" fmla="*/ 6172200 h 6178778"/>
              <a:gd name="connsiteX3" fmla="*/ 0 w 24404201"/>
              <a:gd name="connsiteY3" fmla="*/ 6178778 h 6178778"/>
              <a:gd name="connsiteX4" fmla="*/ 4317 w 24404201"/>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1" h="6178778">
                <a:moveTo>
                  <a:pt x="4317" y="0"/>
                </a:moveTo>
                <a:lnTo>
                  <a:pt x="24404201" y="2477185"/>
                </a:lnTo>
                <a:lnTo>
                  <a:pt x="24386729" y="6172200"/>
                </a:lnTo>
                <a:lnTo>
                  <a:pt x="0" y="6178778"/>
                </a:lnTo>
                <a:lnTo>
                  <a:pt x="431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7E6A0F92-4896-C541-8962-D7D45338DF07}"/>
              </a:ext>
            </a:extLst>
          </p:cNvPr>
          <p:cNvPicPr>
            <a:picLocks noChangeAspect="1"/>
          </p:cNvPicPr>
          <p:nvPr userDrawn="1"/>
        </p:nvPicPr>
        <p:blipFill>
          <a:blip r:embed="rId2"/>
          <a:stretch>
            <a:fillRect/>
          </a:stretch>
        </p:blipFill>
        <p:spPr>
          <a:xfrm>
            <a:off x="-851139" y="3078360"/>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
        <p:nvSpPr>
          <p:cNvPr id="10" name="Tijdelijke aanduiding voor afbeelding 10">
            <a:extLst>
              <a:ext uri="{FF2B5EF4-FFF2-40B4-BE49-F238E27FC236}">
                <a16:creationId xmlns:a16="http://schemas.microsoft.com/office/drawing/2014/main" id="{0EEEDD03-3D03-2649-AB2A-AE9AA4FE7D03}"/>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427858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Foto + Quote_1.1">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
        <p:nvSpPr>
          <p:cNvPr id="4" name="Rechthoek 3">
            <a:extLst>
              <a:ext uri="{FF2B5EF4-FFF2-40B4-BE49-F238E27FC236}">
                <a16:creationId xmlns:a16="http://schemas.microsoft.com/office/drawing/2014/main" id="{FB6335F5-FA8C-F749-9F36-4C6B17A9DCDA}"/>
              </a:ext>
            </a:extLst>
          </p:cNvPr>
          <p:cNvSpPr/>
          <p:nvPr userDrawn="1"/>
        </p:nvSpPr>
        <p:spPr>
          <a:xfrm>
            <a:off x="-707" y="2828924"/>
            <a:ext cx="9148125" cy="2320196"/>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373349 w 24382412"/>
              <a:gd name="connsiteY3" fmla="*/ 569251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75913 w 24382412"/>
              <a:gd name="connsiteY3" fmla="*/ 5849911 h 6172200"/>
              <a:gd name="connsiteX4" fmla="*/ 0 w 24382412"/>
              <a:gd name="connsiteY4" fmla="*/ 0 h 6172200"/>
              <a:gd name="connsiteX0" fmla="*/ 2893727 w 27276139"/>
              <a:gd name="connsiteY0" fmla="*/ 0 h 6610797"/>
              <a:gd name="connsiteX1" fmla="*/ 27247564 w 27276139"/>
              <a:gd name="connsiteY1" fmla="*/ 2457450 h 6610797"/>
              <a:gd name="connsiteX2" fmla="*/ 27276139 w 27276139"/>
              <a:gd name="connsiteY2" fmla="*/ 6172200 h 6610797"/>
              <a:gd name="connsiteX3" fmla="*/ 3169640 w 27276139"/>
              <a:gd name="connsiteY3" fmla="*/ 5849911 h 6610797"/>
              <a:gd name="connsiteX4" fmla="*/ 2893727 w 27276139"/>
              <a:gd name="connsiteY4" fmla="*/ 0 h 6610797"/>
              <a:gd name="connsiteX0" fmla="*/ 2893727 w 27276139"/>
              <a:gd name="connsiteY0" fmla="*/ 0 h 6384197"/>
              <a:gd name="connsiteX1" fmla="*/ 27247564 w 27276139"/>
              <a:gd name="connsiteY1" fmla="*/ 2457450 h 6384197"/>
              <a:gd name="connsiteX2" fmla="*/ 27276139 w 27276139"/>
              <a:gd name="connsiteY2" fmla="*/ 6172200 h 6384197"/>
              <a:gd name="connsiteX3" fmla="*/ 3169640 w 27276139"/>
              <a:gd name="connsiteY3" fmla="*/ 5849911 h 6384197"/>
              <a:gd name="connsiteX4" fmla="*/ 2893727 w 27276139"/>
              <a:gd name="connsiteY4" fmla="*/ 0 h 6384197"/>
              <a:gd name="connsiteX0" fmla="*/ 2893727 w 27276139"/>
              <a:gd name="connsiteY0" fmla="*/ 0 h 6384197"/>
              <a:gd name="connsiteX1" fmla="*/ 27247564 w 27276139"/>
              <a:gd name="connsiteY1" fmla="*/ 2457450 h 6384197"/>
              <a:gd name="connsiteX2" fmla="*/ 27276139 w 27276139"/>
              <a:gd name="connsiteY2" fmla="*/ 6172200 h 6384197"/>
              <a:gd name="connsiteX3" fmla="*/ 3169640 w 27276139"/>
              <a:gd name="connsiteY3" fmla="*/ 5849911 h 6384197"/>
              <a:gd name="connsiteX4" fmla="*/ 2893727 w 27276139"/>
              <a:gd name="connsiteY4" fmla="*/ 0 h 6384197"/>
              <a:gd name="connsiteX0" fmla="*/ 2901131 w 27283543"/>
              <a:gd name="connsiteY0" fmla="*/ 22519 h 6406716"/>
              <a:gd name="connsiteX1" fmla="*/ 27254968 w 27283543"/>
              <a:gd name="connsiteY1" fmla="*/ 2479969 h 6406716"/>
              <a:gd name="connsiteX2" fmla="*/ 27283543 w 27283543"/>
              <a:gd name="connsiteY2" fmla="*/ 6194719 h 6406716"/>
              <a:gd name="connsiteX3" fmla="*/ 3177044 w 27283543"/>
              <a:gd name="connsiteY3" fmla="*/ 5872430 h 6406716"/>
              <a:gd name="connsiteX4" fmla="*/ 2901131 w 27283543"/>
              <a:gd name="connsiteY4" fmla="*/ 22519 h 6406716"/>
              <a:gd name="connsiteX0" fmla="*/ 2901131 w 27283543"/>
              <a:gd name="connsiteY0" fmla="*/ 22519 h 6406716"/>
              <a:gd name="connsiteX1" fmla="*/ 27254968 w 27283543"/>
              <a:gd name="connsiteY1" fmla="*/ 2479969 h 6406716"/>
              <a:gd name="connsiteX2" fmla="*/ 27283543 w 27283543"/>
              <a:gd name="connsiteY2" fmla="*/ 6194719 h 6406716"/>
              <a:gd name="connsiteX3" fmla="*/ 3177044 w 27283543"/>
              <a:gd name="connsiteY3" fmla="*/ 5872430 h 6406716"/>
              <a:gd name="connsiteX4" fmla="*/ 2901131 w 27283543"/>
              <a:gd name="connsiteY4" fmla="*/ 22519 h 6406716"/>
              <a:gd name="connsiteX0" fmla="*/ 4584042 w 28966454"/>
              <a:gd name="connsiteY0" fmla="*/ 80990 h 6465187"/>
              <a:gd name="connsiteX1" fmla="*/ 28937879 w 28966454"/>
              <a:gd name="connsiteY1" fmla="*/ 2538440 h 6465187"/>
              <a:gd name="connsiteX2" fmla="*/ 28966454 w 28966454"/>
              <a:gd name="connsiteY2" fmla="*/ 6253190 h 6465187"/>
              <a:gd name="connsiteX3" fmla="*/ 4859955 w 28966454"/>
              <a:gd name="connsiteY3" fmla="*/ 5930901 h 6465187"/>
              <a:gd name="connsiteX4" fmla="*/ 4584042 w 28966454"/>
              <a:gd name="connsiteY4" fmla="*/ 80990 h 6465187"/>
              <a:gd name="connsiteX0" fmla="*/ 4584042 w 28966454"/>
              <a:gd name="connsiteY0" fmla="*/ 80990 h 6465187"/>
              <a:gd name="connsiteX1" fmla="*/ 28937879 w 28966454"/>
              <a:gd name="connsiteY1" fmla="*/ 2538440 h 6465187"/>
              <a:gd name="connsiteX2" fmla="*/ 28966454 w 28966454"/>
              <a:gd name="connsiteY2" fmla="*/ 6253190 h 6465187"/>
              <a:gd name="connsiteX3" fmla="*/ 4859955 w 28966454"/>
              <a:gd name="connsiteY3" fmla="*/ 5930901 h 6465187"/>
              <a:gd name="connsiteX4" fmla="*/ 4584042 w 28966454"/>
              <a:gd name="connsiteY4" fmla="*/ 80990 h 6465187"/>
              <a:gd name="connsiteX0" fmla="*/ 1604793 w 25987205"/>
              <a:gd name="connsiteY0" fmla="*/ 0 h 6384197"/>
              <a:gd name="connsiteX1" fmla="*/ 25958630 w 25987205"/>
              <a:gd name="connsiteY1" fmla="*/ 2457450 h 6384197"/>
              <a:gd name="connsiteX2" fmla="*/ 25987205 w 25987205"/>
              <a:gd name="connsiteY2" fmla="*/ 6172200 h 6384197"/>
              <a:gd name="connsiteX3" fmla="*/ 1880706 w 25987205"/>
              <a:gd name="connsiteY3" fmla="*/ 5849911 h 6384197"/>
              <a:gd name="connsiteX4" fmla="*/ 1604793 w 25987205"/>
              <a:gd name="connsiteY4" fmla="*/ 0 h 6384197"/>
              <a:gd name="connsiteX0" fmla="*/ 2 w 24382414"/>
              <a:gd name="connsiteY0" fmla="*/ 0 h 6384197"/>
              <a:gd name="connsiteX1" fmla="*/ 24353839 w 24382414"/>
              <a:gd name="connsiteY1" fmla="*/ 2457450 h 6384197"/>
              <a:gd name="connsiteX2" fmla="*/ 24382414 w 24382414"/>
              <a:gd name="connsiteY2" fmla="*/ 6172200 h 6384197"/>
              <a:gd name="connsiteX3" fmla="*/ 275915 w 24382414"/>
              <a:gd name="connsiteY3" fmla="*/ 5849911 h 6384197"/>
              <a:gd name="connsiteX4" fmla="*/ 2 w 24382414"/>
              <a:gd name="connsiteY4" fmla="*/ 0 h 6384197"/>
              <a:gd name="connsiteX0" fmla="*/ 9040 w 24391452"/>
              <a:gd name="connsiteY0" fmla="*/ 0 h 6463271"/>
              <a:gd name="connsiteX1" fmla="*/ 24362877 w 24391452"/>
              <a:gd name="connsiteY1" fmla="*/ 2457450 h 6463271"/>
              <a:gd name="connsiteX2" fmla="*/ 24391452 w 24391452"/>
              <a:gd name="connsiteY2" fmla="*/ 6172200 h 6463271"/>
              <a:gd name="connsiteX3" fmla="*/ 140 w 24391452"/>
              <a:gd name="connsiteY3" fmla="*/ 6172199 h 6463271"/>
              <a:gd name="connsiteX4" fmla="*/ 9040 w 24391452"/>
              <a:gd name="connsiteY4" fmla="*/ 0 h 6463271"/>
              <a:gd name="connsiteX0" fmla="*/ 9040 w 24391452"/>
              <a:gd name="connsiteY0" fmla="*/ 0 h 6344530"/>
              <a:gd name="connsiteX1" fmla="*/ 24362877 w 24391452"/>
              <a:gd name="connsiteY1" fmla="*/ 2457450 h 6344530"/>
              <a:gd name="connsiteX2" fmla="*/ 24391452 w 24391452"/>
              <a:gd name="connsiteY2" fmla="*/ 6172200 h 6344530"/>
              <a:gd name="connsiteX3" fmla="*/ 140 w 24391452"/>
              <a:gd name="connsiteY3" fmla="*/ 6172199 h 6344530"/>
              <a:gd name="connsiteX4" fmla="*/ 9040 w 24391452"/>
              <a:gd name="connsiteY4" fmla="*/ 0 h 6344530"/>
              <a:gd name="connsiteX0" fmla="*/ 9040 w 24391452"/>
              <a:gd name="connsiteY0" fmla="*/ 0 h 6422662"/>
              <a:gd name="connsiteX1" fmla="*/ 24362877 w 24391452"/>
              <a:gd name="connsiteY1" fmla="*/ 2457450 h 6422662"/>
              <a:gd name="connsiteX2" fmla="*/ 24391452 w 24391452"/>
              <a:gd name="connsiteY2" fmla="*/ 6172200 h 6422662"/>
              <a:gd name="connsiteX3" fmla="*/ 140 w 24391452"/>
              <a:gd name="connsiteY3" fmla="*/ 6172199 h 6422662"/>
              <a:gd name="connsiteX4" fmla="*/ 9040 w 24391452"/>
              <a:gd name="connsiteY4" fmla="*/ 0 h 6422662"/>
              <a:gd name="connsiteX0" fmla="*/ 9040 w 24391452"/>
              <a:gd name="connsiteY0" fmla="*/ 0 h 6176256"/>
              <a:gd name="connsiteX1" fmla="*/ 24362877 w 24391452"/>
              <a:gd name="connsiteY1" fmla="*/ 2457450 h 6176256"/>
              <a:gd name="connsiteX2" fmla="*/ 24391452 w 24391452"/>
              <a:gd name="connsiteY2" fmla="*/ 6172200 h 6176256"/>
              <a:gd name="connsiteX3" fmla="*/ 140 w 24391452"/>
              <a:gd name="connsiteY3" fmla="*/ 6172199 h 6176256"/>
              <a:gd name="connsiteX4" fmla="*/ 9040 w 24391452"/>
              <a:gd name="connsiteY4" fmla="*/ 0 h 6176256"/>
              <a:gd name="connsiteX0" fmla="*/ 9040 w 24391452"/>
              <a:gd name="connsiteY0" fmla="*/ 0 h 6176256"/>
              <a:gd name="connsiteX1" fmla="*/ 24362877 w 24391452"/>
              <a:gd name="connsiteY1" fmla="*/ 2457450 h 6176256"/>
              <a:gd name="connsiteX2" fmla="*/ 24391452 w 24391452"/>
              <a:gd name="connsiteY2" fmla="*/ 6172200 h 6176256"/>
              <a:gd name="connsiteX3" fmla="*/ 140 w 24391452"/>
              <a:gd name="connsiteY3" fmla="*/ 6172199 h 6176256"/>
              <a:gd name="connsiteX4" fmla="*/ 9040 w 24391452"/>
              <a:gd name="connsiteY4" fmla="*/ 0 h 6176256"/>
              <a:gd name="connsiteX0" fmla="*/ 9040 w 24402893"/>
              <a:gd name="connsiteY0" fmla="*/ 0 h 6176256"/>
              <a:gd name="connsiteX1" fmla="*/ 24400351 w 24402893"/>
              <a:gd name="connsiteY1" fmla="*/ 2464945 h 6176256"/>
              <a:gd name="connsiteX2" fmla="*/ 24391452 w 24402893"/>
              <a:gd name="connsiteY2" fmla="*/ 6172200 h 6176256"/>
              <a:gd name="connsiteX3" fmla="*/ 140 w 24402893"/>
              <a:gd name="connsiteY3" fmla="*/ 6172199 h 6176256"/>
              <a:gd name="connsiteX4" fmla="*/ 9040 w 24402893"/>
              <a:gd name="connsiteY4" fmla="*/ 0 h 6176256"/>
              <a:gd name="connsiteX0" fmla="*/ 9040 w 24400567"/>
              <a:gd name="connsiteY0" fmla="*/ 0 h 6176256"/>
              <a:gd name="connsiteX1" fmla="*/ 24400351 w 24400567"/>
              <a:gd name="connsiteY1" fmla="*/ 2464945 h 6176256"/>
              <a:gd name="connsiteX2" fmla="*/ 24391452 w 24400567"/>
              <a:gd name="connsiteY2" fmla="*/ 6172200 h 6176256"/>
              <a:gd name="connsiteX3" fmla="*/ 140 w 24400567"/>
              <a:gd name="connsiteY3" fmla="*/ 6172199 h 6176256"/>
              <a:gd name="connsiteX4" fmla="*/ 9040 w 24400567"/>
              <a:gd name="connsiteY4" fmla="*/ 0 h 6176256"/>
              <a:gd name="connsiteX0" fmla="*/ 2 w 24391529"/>
              <a:gd name="connsiteY0" fmla="*/ 0 h 6172327"/>
              <a:gd name="connsiteX1" fmla="*/ 24391313 w 24391529"/>
              <a:gd name="connsiteY1" fmla="*/ 2464945 h 6172327"/>
              <a:gd name="connsiteX2" fmla="*/ 24382414 w 24391529"/>
              <a:gd name="connsiteY2" fmla="*/ 6172200 h 6172327"/>
              <a:gd name="connsiteX3" fmla="*/ 433312 w 24391529"/>
              <a:gd name="connsiteY3" fmla="*/ 5512632 h 6172327"/>
              <a:gd name="connsiteX4" fmla="*/ 2 w 24391529"/>
              <a:gd name="connsiteY4" fmla="*/ 0 h 6172327"/>
              <a:gd name="connsiteX0" fmla="*/ 1885 w 24393412"/>
              <a:gd name="connsiteY0" fmla="*/ 0 h 6187189"/>
              <a:gd name="connsiteX1" fmla="*/ 24393196 w 24393412"/>
              <a:gd name="connsiteY1" fmla="*/ 2464945 h 6187189"/>
              <a:gd name="connsiteX2" fmla="*/ 24384297 w 24393412"/>
              <a:gd name="connsiteY2" fmla="*/ 6172200 h 6187189"/>
              <a:gd name="connsiteX3" fmla="*/ 480 w 24393412"/>
              <a:gd name="connsiteY3" fmla="*/ 6187189 h 6187189"/>
              <a:gd name="connsiteX4" fmla="*/ 1885 w 24393412"/>
              <a:gd name="connsiteY4" fmla="*/ 0 h 618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412" h="6187189">
                <a:moveTo>
                  <a:pt x="1885" y="0"/>
                </a:moveTo>
                <a:lnTo>
                  <a:pt x="24393196" y="2464945"/>
                </a:lnTo>
                <a:cubicBezTo>
                  <a:pt x="24395227" y="2481497"/>
                  <a:pt x="24382267" y="6178134"/>
                  <a:pt x="24384297" y="6172200"/>
                </a:cubicBezTo>
                <a:cubicBezTo>
                  <a:pt x="24381176" y="6182974"/>
                  <a:pt x="-5857" y="6183441"/>
                  <a:pt x="480" y="6187189"/>
                </a:cubicBezTo>
                <a:cubicBezTo>
                  <a:pt x="-921" y="6177820"/>
                  <a:pt x="1113" y="20299"/>
                  <a:pt x="1885" y="0"/>
                </a:cubicBez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5" name="Afbeelding 14">
            <a:extLst>
              <a:ext uri="{FF2B5EF4-FFF2-40B4-BE49-F238E27FC236}">
                <a16:creationId xmlns:a16="http://schemas.microsoft.com/office/drawing/2014/main" id="{11F03C58-525C-2049-A48E-3797600FC783}"/>
              </a:ext>
            </a:extLst>
          </p:cNvPr>
          <p:cNvPicPr>
            <a:picLocks noChangeAspect="1"/>
          </p:cNvPicPr>
          <p:nvPr userDrawn="1"/>
        </p:nvPicPr>
        <p:blipFill>
          <a:blip r:embed="rId2"/>
          <a:stretch>
            <a:fillRect/>
          </a:stretch>
        </p:blipFill>
        <p:spPr>
          <a:xfrm>
            <a:off x="-851138" y="3098530"/>
            <a:ext cx="2881976" cy="2881789"/>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1056237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to + quote_2">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pic>
        <p:nvPicPr>
          <p:cNvPr id="2" name="Afbeelding 1">
            <a:extLst>
              <a:ext uri="{FF2B5EF4-FFF2-40B4-BE49-F238E27FC236}">
                <a16:creationId xmlns:a16="http://schemas.microsoft.com/office/drawing/2014/main" id="{6AB98921-6A31-F04B-8CA8-5C21579D52C9}"/>
              </a:ext>
            </a:extLst>
          </p:cNvPr>
          <p:cNvPicPr>
            <a:picLocks noChangeAspect="1"/>
          </p:cNvPicPr>
          <p:nvPr userDrawn="1"/>
        </p:nvPicPr>
        <p:blipFill>
          <a:blip r:embed="rId2"/>
          <a:stretch>
            <a:fillRect/>
          </a:stretch>
        </p:blipFill>
        <p:spPr>
          <a:xfrm>
            <a:off x="0" y="0"/>
            <a:ext cx="3343493" cy="5143500"/>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accent2"/>
                </a:solidFill>
              </a:defRPr>
            </a:lvl4pPr>
          </a:lstStyle>
          <a:p>
            <a:pPr lvl="3"/>
            <a:r>
              <a:rPr lang="nl-NL"/>
              <a:t>NAAM (ORGANISATIE)</a:t>
            </a:r>
          </a:p>
        </p:txBody>
      </p:sp>
    </p:spTree>
    <p:extLst>
      <p:ext uri="{BB962C8B-B14F-4D97-AF65-F5344CB8AC3E}">
        <p14:creationId xmlns:p14="http://schemas.microsoft.com/office/powerpoint/2010/main" val="1154610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to + quote_2.1">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193F61-D69C-B344-BA6F-08789BB8DF17}"/>
              </a:ext>
            </a:extLst>
          </p:cNvPr>
          <p:cNvPicPr>
            <a:picLocks noChangeAspect="1"/>
          </p:cNvPicPr>
          <p:nvPr userDrawn="1"/>
        </p:nvPicPr>
        <p:blipFill>
          <a:blip r:embed="rId2"/>
          <a:stretch>
            <a:fillRect/>
          </a:stretch>
        </p:blipFill>
        <p:spPr>
          <a:xfrm>
            <a:off x="0" y="0"/>
            <a:ext cx="3343492" cy="5143499"/>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accent3"/>
                </a:solidFill>
              </a:defRPr>
            </a:lvl4pPr>
          </a:lstStyle>
          <a:p>
            <a:pPr lvl="3"/>
            <a:r>
              <a:rPr lang="nl-NL"/>
              <a:t>NAAM (ORGANISATIE)</a:t>
            </a:r>
          </a:p>
        </p:txBody>
      </p:sp>
      <p:sp>
        <p:nvSpPr>
          <p:cNvPr id="7" name="Tijdelijke aanduiding voor afbeelding 10">
            <a:extLst>
              <a:ext uri="{FF2B5EF4-FFF2-40B4-BE49-F238E27FC236}">
                <a16:creationId xmlns:a16="http://schemas.microsoft.com/office/drawing/2014/main" id="{0833F561-BBB5-1043-9E1D-DD5359BBAFDF}"/>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48429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 quote_2.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3D1EBB-2D5B-044F-AE43-1E5C630E2114}"/>
              </a:ext>
            </a:extLst>
          </p:cNvPr>
          <p:cNvPicPr>
            <a:picLocks noChangeAspect="1"/>
          </p:cNvPicPr>
          <p:nvPr userDrawn="1"/>
        </p:nvPicPr>
        <p:blipFill>
          <a:blip r:embed="rId2"/>
          <a:stretch>
            <a:fillRect/>
          </a:stretch>
        </p:blipFill>
        <p:spPr>
          <a:xfrm>
            <a:off x="0" y="1"/>
            <a:ext cx="3343492" cy="5143499"/>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tx1"/>
                </a:solidFill>
              </a:defRPr>
            </a:lvl4pPr>
          </a:lstStyle>
          <a:p>
            <a:pPr lvl="3"/>
            <a:r>
              <a:rPr lang="nl-NL"/>
              <a:t>NAAM (ORGANISATIE)</a:t>
            </a:r>
          </a:p>
        </p:txBody>
      </p:sp>
      <p:sp>
        <p:nvSpPr>
          <p:cNvPr id="7" name="Tijdelijke aanduiding voor afbeelding 10">
            <a:extLst>
              <a:ext uri="{FF2B5EF4-FFF2-40B4-BE49-F238E27FC236}">
                <a16:creationId xmlns:a16="http://schemas.microsoft.com/office/drawing/2014/main" id="{6591A206-5FB6-0048-AA1A-D51C7A04F74B}"/>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442524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video_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pic>
        <p:nvPicPr>
          <p:cNvPr id="4" name="Afbeelding 3">
            <a:extLst>
              <a:ext uri="{FF2B5EF4-FFF2-40B4-BE49-F238E27FC236}">
                <a16:creationId xmlns:a16="http://schemas.microsoft.com/office/drawing/2014/main" id="{3413620F-FC4B-1148-841E-BE8254A9BD39}"/>
              </a:ext>
            </a:extLst>
          </p:cNvPr>
          <p:cNvPicPr>
            <a:picLocks noChangeAspect="1"/>
          </p:cNvPicPr>
          <p:nvPr userDrawn="1"/>
        </p:nvPicPr>
        <p:blipFill>
          <a:blip r:embed="rId2"/>
          <a:stretch>
            <a:fillRect/>
          </a:stretch>
        </p:blipFill>
        <p:spPr>
          <a:xfrm>
            <a:off x="0" y="4378753"/>
            <a:ext cx="2357251" cy="764747"/>
          </a:xfrm>
          <a:prstGeom prst="rect">
            <a:avLst/>
          </a:prstGeom>
        </p:spPr>
      </p:pic>
    </p:spTree>
    <p:extLst>
      <p:ext uri="{BB962C8B-B14F-4D97-AF65-F5344CB8AC3E}">
        <p14:creationId xmlns:p14="http://schemas.microsoft.com/office/powerpoint/2010/main" val="2477087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video_1.1">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B10DC1-00FB-424B-A4FF-2BFF400A3700}"/>
              </a:ext>
            </a:extLst>
          </p:cNvPr>
          <p:cNvPicPr>
            <a:picLocks noChangeAspect="1"/>
          </p:cNvPicPr>
          <p:nvPr userDrawn="1"/>
        </p:nvPicPr>
        <p:blipFill>
          <a:blip r:embed="rId2"/>
          <a:stretch>
            <a:fillRect/>
          </a:stretch>
        </p:blipFill>
        <p:spPr>
          <a:xfrm>
            <a:off x="0" y="4378753"/>
            <a:ext cx="2357251" cy="764747"/>
          </a:xfrm>
          <a:prstGeom prst="rect">
            <a:avLst/>
          </a:prstGeom>
        </p:spPr>
      </p:pic>
      <p:sp>
        <p:nvSpPr>
          <p:cNvPr id="4" name="Tijdelijke aanduiding voor afbeelding 10">
            <a:extLst>
              <a:ext uri="{FF2B5EF4-FFF2-40B4-BE49-F238E27FC236}">
                <a16:creationId xmlns:a16="http://schemas.microsoft.com/office/drawing/2014/main" id="{773597A8-EE4E-6840-876E-575AE90F396F}"/>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070122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to/video_1.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78282E7-E553-924A-9A22-9AE925496D5F}"/>
              </a:ext>
            </a:extLst>
          </p:cNvPr>
          <p:cNvPicPr>
            <a:picLocks noChangeAspect="1"/>
          </p:cNvPicPr>
          <p:nvPr userDrawn="1"/>
        </p:nvPicPr>
        <p:blipFill>
          <a:blip r:embed="rId2"/>
          <a:stretch>
            <a:fillRect/>
          </a:stretch>
        </p:blipFill>
        <p:spPr>
          <a:xfrm>
            <a:off x="0" y="4378753"/>
            <a:ext cx="2357248" cy="764746"/>
          </a:xfrm>
          <a:prstGeom prst="rect">
            <a:avLst/>
          </a:prstGeom>
        </p:spPr>
      </p:pic>
      <p:sp>
        <p:nvSpPr>
          <p:cNvPr id="5" name="Tijdelijke aanduiding voor afbeelding 10">
            <a:extLst>
              <a:ext uri="{FF2B5EF4-FFF2-40B4-BE49-F238E27FC236}">
                <a16:creationId xmlns:a16="http://schemas.microsoft.com/office/drawing/2014/main" id="{8777AE94-03B4-6F43-B587-5C63004165E7}"/>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930444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1">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8235980"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8235980"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Tree>
    <p:extLst>
      <p:ext uri="{BB962C8B-B14F-4D97-AF65-F5344CB8AC3E}">
        <p14:creationId xmlns:p14="http://schemas.microsoft.com/office/powerpoint/2010/main" val="134211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angepaste lay-out 1 1 1 1">
  <p:cSld name="CUSTOM_1_1_1">
    <p:bg>
      <p:bgPr>
        <a:solidFill>
          <a:srgbClr val="004570"/>
        </a:solidFill>
        <a:effectLst/>
      </p:bgPr>
    </p:bg>
    <p:spTree>
      <p:nvGrpSpPr>
        <p:cNvPr id="1" name="Shape 313"/>
        <p:cNvGrpSpPr/>
        <p:nvPr/>
      </p:nvGrpSpPr>
      <p:grpSpPr>
        <a:xfrm>
          <a:off x="0" y="0"/>
          <a:ext cx="0" cy="0"/>
          <a:chOff x="0" y="0"/>
          <a:chExt cx="0" cy="0"/>
        </a:xfrm>
      </p:grpSpPr>
      <p:sp>
        <p:nvSpPr>
          <p:cNvPr id="314" name="Google Shape;314;p43"/>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315" name="Google Shape;315;p43"/>
          <p:cNvGrpSpPr/>
          <p:nvPr/>
        </p:nvGrpSpPr>
        <p:grpSpPr>
          <a:xfrm>
            <a:off x="308219" y="-852368"/>
            <a:ext cx="512568" cy="1729080"/>
            <a:chOff x="0" y="-28575"/>
            <a:chExt cx="270000" cy="910809"/>
          </a:xfrm>
        </p:grpSpPr>
        <p:sp>
          <p:nvSpPr>
            <p:cNvPr id="316" name="Google Shape;316;p4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17" name="Google Shape;317;p4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18" name="Google Shape;318;p43"/>
          <p:cNvGrpSpPr/>
          <p:nvPr/>
        </p:nvGrpSpPr>
        <p:grpSpPr>
          <a:xfrm>
            <a:off x="258107" y="-891680"/>
            <a:ext cx="512568" cy="1729080"/>
            <a:chOff x="0" y="-28575"/>
            <a:chExt cx="270000" cy="910809"/>
          </a:xfrm>
        </p:grpSpPr>
        <p:sp>
          <p:nvSpPr>
            <p:cNvPr id="319" name="Google Shape;319;p4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20" name="Google Shape;320;p4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21" name="Google Shape;321;p43"/>
          <p:cNvGrpSpPr/>
          <p:nvPr/>
        </p:nvGrpSpPr>
        <p:grpSpPr>
          <a:xfrm>
            <a:off x="130277" y="4566197"/>
            <a:ext cx="470611" cy="470611"/>
            <a:chOff x="0" y="0"/>
            <a:chExt cx="812800" cy="812800"/>
          </a:xfrm>
        </p:grpSpPr>
        <p:sp>
          <p:nvSpPr>
            <p:cNvPr id="322" name="Google Shape;322;p4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3"/>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24" name="Google Shape;324;p43"/>
          <p:cNvGrpSpPr/>
          <p:nvPr/>
        </p:nvGrpSpPr>
        <p:grpSpPr>
          <a:xfrm>
            <a:off x="425111" y="1932013"/>
            <a:ext cx="8293778" cy="2019905"/>
            <a:chOff x="586" y="0"/>
            <a:chExt cx="22116743" cy="5386413"/>
          </a:xfrm>
        </p:grpSpPr>
        <p:sp>
          <p:nvSpPr>
            <p:cNvPr id="325" name="Google Shape;325;p43"/>
            <p:cNvSpPr/>
            <p:nvPr/>
          </p:nvSpPr>
          <p:spPr>
            <a:xfrm>
              <a:off x="4519654"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26" name="Google Shape;326;p43"/>
            <p:cNvGrpSpPr/>
            <p:nvPr/>
          </p:nvGrpSpPr>
          <p:grpSpPr>
            <a:xfrm>
              <a:off x="4888598" y="4350097"/>
              <a:ext cx="3318744" cy="1036316"/>
              <a:chOff x="0" y="-28575"/>
              <a:chExt cx="812800" cy="253800"/>
            </a:xfrm>
          </p:grpSpPr>
          <p:sp>
            <p:nvSpPr>
              <p:cNvPr id="327" name="Google Shape;327;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28" name="Google Shape;328;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29" name="Google Shape;329;p43"/>
            <p:cNvSpPr/>
            <p:nvPr/>
          </p:nvSpPr>
          <p:spPr>
            <a:xfrm>
              <a:off x="9033519"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30" name="Google Shape;330;p43"/>
            <p:cNvGrpSpPr/>
            <p:nvPr/>
          </p:nvGrpSpPr>
          <p:grpSpPr>
            <a:xfrm>
              <a:off x="9402464" y="4350097"/>
              <a:ext cx="3318744" cy="1036316"/>
              <a:chOff x="0" y="-28575"/>
              <a:chExt cx="812800" cy="253800"/>
            </a:xfrm>
          </p:grpSpPr>
          <p:sp>
            <p:nvSpPr>
              <p:cNvPr id="331" name="Google Shape;331;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32" name="Google Shape;332;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33" name="Google Shape;333;p43"/>
            <p:cNvSpPr/>
            <p:nvPr/>
          </p:nvSpPr>
          <p:spPr>
            <a:xfrm flipH="1">
              <a:off x="586" y="0"/>
              <a:ext cx="4056079" cy="3780426"/>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334" name="Google Shape;334;p43"/>
            <p:cNvGrpSpPr/>
            <p:nvPr/>
          </p:nvGrpSpPr>
          <p:grpSpPr>
            <a:xfrm>
              <a:off x="368944" y="4350097"/>
              <a:ext cx="3318744" cy="1036316"/>
              <a:chOff x="0" y="-28575"/>
              <a:chExt cx="812800" cy="253800"/>
            </a:xfrm>
          </p:grpSpPr>
          <p:sp>
            <p:nvSpPr>
              <p:cNvPr id="335" name="Google Shape;335;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36" name="Google Shape;336;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37" name="Google Shape;337;p43"/>
            <p:cNvSpPr/>
            <p:nvPr/>
          </p:nvSpPr>
          <p:spPr>
            <a:xfrm>
              <a:off x="13547385"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38" name="Google Shape;338;p43"/>
            <p:cNvGrpSpPr/>
            <p:nvPr/>
          </p:nvGrpSpPr>
          <p:grpSpPr>
            <a:xfrm>
              <a:off x="13916329" y="4350097"/>
              <a:ext cx="3318744" cy="1036316"/>
              <a:chOff x="0" y="-28575"/>
              <a:chExt cx="812800" cy="253800"/>
            </a:xfrm>
          </p:grpSpPr>
          <p:sp>
            <p:nvSpPr>
              <p:cNvPr id="339" name="Google Shape;339;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40" name="Google Shape;340;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41" name="Google Shape;341;p43"/>
            <p:cNvSpPr/>
            <p:nvPr/>
          </p:nvSpPr>
          <p:spPr>
            <a:xfrm>
              <a:off x="18061250"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42" name="Google Shape;342;p43"/>
            <p:cNvGrpSpPr/>
            <p:nvPr/>
          </p:nvGrpSpPr>
          <p:grpSpPr>
            <a:xfrm>
              <a:off x="18430195" y="4350097"/>
              <a:ext cx="3318744" cy="1036316"/>
              <a:chOff x="0" y="-28575"/>
              <a:chExt cx="812800" cy="253800"/>
            </a:xfrm>
          </p:grpSpPr>
          <p:sp>
            <p:nvSpPr>
              <p:cNvPr id="343" name="Google Shape;343;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44" name="Google Shape;344;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345" name="Google Shape;345;p43"/>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346" name="Google Shape;346;p43"/>
          <p:cNvSpPr txBox="1">
            <a:spLocks noGrp="1"/>
          </p:cNvSpPr>
          <p:nvPr>
            <p:ph type="subTitle" idx="1"/>
          </p:nvPr>
        </p:nvSpPr>
        <p:spPr>
          <a:xfrm>
            <a:off x="5677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7" name="Google Shape;347;p43"/>
          <p:cNvSpPr txBox="1">
            <a:spLocks noGrp="1"/>
          </p:cNvSpPr>
          <p:nvPr>
            <p:ph type="subTitle" idx="2"/>
          </p:nvPr>
        </p:nvSpPr>
        <p:spPr>
          <a:xfrm>
            <a:off x="22495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8" name="Google Shape;348;p43"/>
          <p:cNvSpPr txBox="1">
            <a:spLocks noGrp="1"/>
          </p:cNvSpPr>
          <p:nvPr>
            <p:ph type="subTitle" idx="3"/>
          </p:nvPr>
        </p:nvSpPr>
        <p:spPr>
          <a:xfrm>
            <a:off x="39497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9" name="Google Shape;349;p43"/>
          <p:cNvSpPr txBox="1">
            <a:spLocks noGrp="1"/>
          </p:cNvSpPr>
          <p:nvPr>
            <p:ph type="subTitle" idx="4"/>
          </p:nvPr>
        </p:nvSpPr>
        <p:spPr>
          <a:xfrm>
            <a:off x="564987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50" name="Google Shape;350;p43"/>
          <p:cNvSpPr txBox="1">
            <a:spLocks noGrp="1"/>
          </p:cNvSpPr>
          <p:nvPr>
            <p:ph type="subTitle" idx="5"/>
          </p:nvPr>
        </p:nvSpPr>
        <p:spPr>
          <a:xfrm>
            <a:off x="73316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8235980"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8235980"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DCAA87ED-22F0-2A4F-9974-604E22598B6F}"/>
              </a:ext>
            </a:extLst>
          </p:cNvPr>
          <p:cNvPicPr>
            <a:picLocks noChangeAspect="1"/>
          </p:cNvPicPr>
          <p:nvPr userDrawn="1"/>
        </p:nvPicPr>
        <p:blipFill>
          <a:blip r:embed="rId4"/>
          <a:stretch>
            <a:fillRect/>
          </a:stretch>
        </p:blipFill>
        <p:spPr>
          <a:xfrm>
            <a:off x="0" y="4378753"/>
            <a:ext cx="2357251" cy="764747"/>
          </a:xfrm>
          <a:prstGeom prst="rect">
            <a:avLst/>
          </a:prstGeom>
        </p:spPr>
      </p:pic>
    </p:spTree>
    <p:extLst>
      <p:ext uri="{BB962C8B-B14F-4D97-AF65-F5344CB8AC3E}">
        <p14:creationId xmlns:p14="http://schemas.microsoft.com/office/powerpoint/2010/main" val="380144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foto">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2"/>
          <a:stretch>
            <a:fillRect/>
          </a:stretch>
        </p:blipFill>
        <p:spPr>
          <a:xfrm>
            <a:off x="453657" y="413984"/>
            <a:ext cx="635186" cy="494001"/>
          </a:xfrm>
          <a:prstGeom prst="rect">
            <a:avLst/>
          </a:prstGeom>
        </p:spPr>
      </p:pic>
      <p:sp>
        <p:nvSpPr>
          <p:cNvPr id="8" name="Tijdelijke aanduiding voor afbeelding 10">
            <a:extLst>
              <a:ext uri="{FF2B5EF4-FFF2-40B4-BE49-F238E27FC236}">
                <a16:creationId xmlns:a16="http://schemas.microsoft.com/office/drawing/2014/main" id="{E52C8AB5-E537-D74F-9DB7-9146139B9DC6}"/>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pic>
        <p:nvPicPr>
          <p:cNvPr id="14" name="Afbeelding 13">
            <a:extLst>
              <a:ext uri="{FF2B5EF4-FFF2-40B4-BE49-F238E27FC236}">
                <a16:creationId xmlns:a16="http://schemas.microsoft.com/office/drawing/2014/main" id="{7AD1EC7C-C7EF-8541-8D8D-DE47904C36E8}"/>
              </a:ext>
            </a:extLst>
          </p:cNvPr>
          <p:cNvPicPr>
            <a:picLocks noChangeAspect="1"/>
          </p:cNvPicPr>
          <p:nvPr userDrawn="1"/>
        </p:nvPicPr>
        <p:blipFill>
          <a:blip r:embed="rId3"/>
          <a:stretch>
            <a:fillRect/>
          </a:stretch>
        </p:blipFill>
        <p:spPr>
          <a:xfrm>
            <a:off x="453658" y="4648813"/>
            <a:ext cx="1816997" cy="283559"/>
          </a:xfrm>
          <a:prstGeom prst="rect">
            <a:avLst/>
          </a:prstGeom>
        </p:spPr>
      </p:pic>
      <p:sp>
        <p:nvSpPr>
          <p:cNvPr id="15" name="Tijdelijke aanduiding voor tekst 17">
            <a:extLst>
              <a:ext uri="{FF2B5EF4-FFF2-40B4-BE49-F238E27FC236}">
                <a16:creationId xmlns:a16="http://schemas.microsoft.com/office/drawing/2014/main" id="{C1AF880B-2061-974D-A658-443EC585A17A}"/>
              </a:ext>
            </a:extLst>
          </p:cNvPr>
          <p:cNvSpPr>
            <a:spLocks noGrp="1"/>
          </p:cNvSpPr>
          <p:nvPr>
            <p:ph type="body" sz="quarter" idx="11" hasCustomPrompt="1"/>
          </p:nvPr>
        </p:nvSpPr>
        <p:spPr>
          <a:xfrm>
            <a:off x="472442" y="1340016"/>
            <a:ext cx="3768965" cy="3070598"/>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24911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foto 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4" name="Afbeelding 13">
            <a:extLst>
              <a:ext uri="{FF2B5EF4-FFF2-40B4-BE49-F238E27FC236}">
                <a16:creationId xmlns:a16="http://schemas.microsoft.com/office/drawing/2014/main" id="{43A9F304-2117-B543-82A8-9CAE90228FA0}"/>
              </a:ext>
            </a:extLst>
          </p:cNvPr>
          <p:cNvPicPr>
            <a:picLocks noChangeAspect="1"/>
          </p:cNvPicPr>
          <p:nvPr userDrawn="1"/>
        </p:nvPicPr>
        <p:blipFill>
          <a:blip r:embed="rId2"/>
          <a:stretch>
            <a:fillRect/>
          </a:stretch>
        </p:blipFill>
        <p:spPr>
          <a:xfrm>
            <a:off x="3808939" y="3702605"/>
            <a:ext cx="2881978" cy="2881790"/>
          </a:xfrm>
          <a:prstGeom prst="rect">
            <a:avLst/>
          </a:prstGeom>
        </p:spPr>
      </p:pic>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3"/>
          <a:stretch>
            <a:fillRect/>
          </a:stretch>
        </p:blipFill>
        <p:spPr>
          <a:xfrm>
            <a:off x="453657" y="413984"/>
            <a:ext cx="635186" cy="494001"/>
          </a:xfrm>
          <a:prstGeom prst="rect">
            <a:avLst/>
          </a:prstGeom>
        </p:spPr>
      </p:pic>
      <p:sp>
        <p:nvSpPr>
          <p:cNvPr id="13" name="Tijdelijke aanduiding voor tekst 17">
            <a:extLst>
              <a:ext uri="{FF2B5EF4-FFF2-40B4-BE49-F238E27FC236}">
                <a16:creationId xmlns:a16="http://schemas.microsoft.com/office/drawing/2014/main" id="{D0F59A43-0DBB-BB42-AB55-69D701CAB5C5}"/>
              </a:ext>
            </a:extLst>
          </p:cNvPr>
          <p:cNvSpPr>
            <a:spLocks noGrp="1"/>
          </p:cNvSpPr>
          <p:nvPr>
            <p:ph type="body" sz="quarter" idx="11" hasCustomPrompt="1"/>
          </p:nvPr>
        </p:nvSpPr>
        <p:spPr>
          <a:xfrm>
            <a:off x="472442" y="1340016"/>
            <a:ext cx="3768965" cy="3070598"/>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2" name="Afbeelding 11">
            <a:extLst>
              <a:ext uri="{FF2B5EF4-FFF2-40B4-BE49-F238E27FC236}">
                <a16:creationId xmlns:a16="http://schemas.microsoft.com/office/drawing/2014/main" id="{7C2149B0-61AC-B749-9981-846CC89F4FBE}"/>
              </a:ext>
            </a:extLst>
          </p:cNvPr>
          <p:cNvPicPr>
            <a:picLocks noChangeAspect="1"/>
          </p:cNvPicPr>
          <p:nvPr userDrawn="1"/>
        </p:nvPicPr>
        <p:blipFill>
          <a:blip r:embed="rId6"/>
          <a:stretch>
            <a:fillRect/>
          </a:stretch>
        </p:blipFill>
        <p:spPr>
          <a:xfrm>
            <a:off x="453658" y="4648813"/>
            <a:ext cx="1816997" cy="283559"/>
          </a:xfrm>
          <a:prstGeom prst="rect">
            <a:avLst/>
          </a:prstGeom>
        </p:spPr>
      </p:pic>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443086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 foto 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2033CE52-8E4D-F64C-B068-F8FF4DB77A79}"/>
              </a:ext>
            </a:extLst>
          </p:cNvPr>
          <p:cNvPicPr>
            <a:picLocks noChangeAspect="1"/>
          </p:cNvPicPr>
          <p:nvPr userDrawn="1"/>
        </p:nvPicPr>
        <p:blipFill>
          <a:blip r:embed="rId2"/>
          <a:stretch>
            <a:fillRect/>
          </a:stretch>
        </p:blipFill>
        <p:spPr>
          <a:xfrm>
            <a:off x="3808939" y="3702605"/>
            <a:ext cx="2881978" cy="2881790"/>
          </a:xfrm>
          <a:prstGeom prst="rect">
            <a:avLst/>
          </a:prstGeom>
        </p:spPr>
      </p:pic>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3"/>
          <a:stretch>
            <a:fillRect/>
          </a:stretch>
        </p:blipFill>
        <p:spPr>
          <a:xfrm>
            <a:off x="453657" y="413984"/>
            <a:ext cx="635186" cy="494001"/>
          </a:xfrm>
          <a:prstGeom prst="rect">
            <a:avLst/>
          </a:prstGeom>
        </p:spPr>
      </p:pic>
      <p:sp>
        <p:nvSpPr>
          <p:cNvPr id="8" name="Tijdelijke aanduiding voor afbeelding 10">
            <a:extLst>
              <a:ext uri="{FF2B5EF4-FFF2-40B4-BE49-F238E27FC236}">
                <a16:creationId xmlns:a16="http://schemas.microsoft.com/office/drawing/2014/main" id="{A8D09852-2AD0-FB4F-BF8F-92FAE3A752EE}"/>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
        <p:nvSpPr>
          <p:cNvPr id="15" name="Tijdelijke aanduiding voor tekst 17">
            <a:extLst>
              <a:ext uri="{FF2B5EF4-FFF2-40B4-BE49-F238E27FC236}">
                <a16:creationId xmlns:a16="http://schemas.microsoft.com/office/drawing/2014/main" id="{AC8CCDAB-3B82-6745-986B-4A7116AAC806}"/>
              </a:ext>
            </a:extLst>
          </p:cNvPr>
          <p:cNvSpPr>
            <a:spLocks noGrp="1"/>
          </p:cNvSpPr>
          <p:nvPr>
            <p:ph type="body" sz="quarter" idx="11" hasCustomPrompt="1"/>
          </p:nvPr>
        </p:nvSpPr>
        <p:spPr>
          <a:xfrm>
            <a:off x="472442" y="1340016"/>
            <a:ext cx="3768965" cy="311768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6" name="Afbeelding 15">
            <a:extLst>
              <a:ext uri="{FF2B5EF4-FFF2-40B4-BE49-F238E27FC236}">
                <a16:creationId xmlns:a16="http://schemas.microsoft.com/office/drawing/2014/main" id="{4539007F-E4EE-2946-84E2-3941E31739E0}"/>
              </a:ext>
            </a:extLst>
          </p:cNvPr>
          <p:cNvPicPr>
            <a:picLocks noChangeAspect="1"/>
          </p:cNvPicPr>
          <p:nvPr userDrawn="1"/>
        </p:nvPicPr>
        <p:blipFill>
          <a:blip r:embed="rId6"/>
          <a:stretch>
            <a:fillRect/>
          </a:stretch>
        </p:blipFill>
        <p:spPr>
          <a:xfrm>
            <a:off x="453658" y="4648813"/>
            <a:ext cx="1816997" cy="283559"/>
          </a:xfrm>
          <a:prstGeom prst="rect">
            <a:avLst/>
          </a:prstGeom>
        </p:spPr>
      </p:pic>
    </p:spTree>
    <p:extLst>
      <p:ext uri="{BB962C8B-B14F-4D97-AF65-F5344CB8AC3E}">
        <p14:creationId xmlns:p14="http://schemas.microsoft.com/office/powerpoint/2010/main" val="428559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 foto (ster)">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4099558"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5" name="Tijdelijke aanduiding voor afbeelding 10">
            <a:extLst>
              <a:ext uri="{FF2B5EF4-FFF2-40B4-BE49-F238E27FC236}">
                <a16:creationId xmlns:a16="http://schemas.microsoft.com/office/drawing/2014/main" id="{6468487E-6816-CC40-BF3C-A559A238C406}"/>
              </a:ext>
            </a:extLst>
          </p:cNvPr>
          <p:cNvSpPr>
            <a:spLocks noGrp="1"/>
          </p:cNvSpPr>
          <p:nvPr>
            <p:ph type="pic" sz="quarter" idx="10"/>
          </p:nvPr>
        </p:nvSpPr>
        <p:spPr>
          <a:xfrm>
            <a:off x="4825743" y="323645"/>
            <a:ext cx="4055372" cy="4055108"/>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5"/>
          <a:stretch>
            <a:fillRect/>
          </a:stretch>
        </p:blipFill>
        <p:spPr>
          <a:xfrm>
            <a:off x="7175502" y="-2730574"/>
            <a:ext cx="4703957" cy="4703651"/>
          </a:xfrm>
          <a:prstGeom prst="rect">
            <a:avLst/>
          </a:prstGeom>
        </p:spPr>
      </p:pic>
    </p:spTree>
    <p:extLst>
      <p:ext uri="{BB962C8B-B14F-4D97-AF65-F5344CB8AC3E}">
        <p14:creationId xmlns:p14="http://schemas.microsoft.com/office/powerpoint/2010/main" val="1770622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 foto (grote ster)">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2"/>
          <a:stretch>
            <a:fillRect/>
          </a:stretch>
        </p:blipFill>
        <p:spPr>
          <a:xfrm>
            <a:off x="7175502" y="3165496"/>
            <a:ext cx="4703957" cy="4703651"/>
          </a:xfrm>
          <a:prstGeom prst="rect">
            <a:avLst/>
          </a:prstGeom>
        </p:spPr>
      </p:pic>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501779"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501779" y="1814325"/>
            <a:ext cx="4099558" cy="2995800"/>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3">
                  <a:extLst>
                    <a:ext uri="{96DAC541-7B7A-43D3-8B79-37D633B846F1}">
                      <asvg:svgBlip xmlns:asvg="http://schemas.microsoft.com/office/drawing/2016/SVG/main" r:embed="rId4"/>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5"/>
          <a:stretch>
            <a:fillRect/>
          </a:stretch>
        </p:blipFill>
        <p:spPr>
          <a:xfrm>
            <a:off x="0" y="4378753"/>
            <a:ext cx="2357251" cy="764747"/>
          </a:xfrm>
          <a:prstGeom prst="rect">
            <a:avLst/>
          </a:prstGeom>
        </p:spPr>
      </p:pic>
      <p:sp>
        <p:nvSpPr>
          <p:cNvPr id="11" name="Tijdelijke aanduiding voor afbeelding 10">
            <a:extLst>
              <a:ext uri="{FF2B5EF4-FFF2-40B4-BE49-F238E27FC236}">
                <a16:creationId xmlns:a16="http://schemas.microsoft.com/office/drawing/2014/main" id="{C353B864-FD0C-D846-B476-8B657D52CE1A}"/>
              </a:ext>
            </a:extLst>
          </p:cNvPr>
          <p:cNvSpPr>
            <a:spLocks noGrp="1"/>
          </p:cNvSpPr>
          <p:nvPr>
            <p:ph type="pic" sz="quarter" idx="10"/>
          </p:nvPr>
        </p:nvSpPr>
        <p:spPr>
          <a:xfrm>
            <a:off x="-995237" y="-1019381"/>
            <a:ext cx="5267874" cy="5267531"/>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2894205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 foto (klein)">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2787167" y="427247"/>
            <a:ext cx="5856034"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2787167" y="1814324"/>
            <a:ext cx="5856034" cy="2819342"/>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6" name="Tijdelijke aanduiding voor afbeelding 10">
            <a:extLst>
              <a:ext uri="{FF2B5EF4-FFF2-40B4-BE49-F238E27FC236}">
                <a16:creationId xmlns:a16="http://schemas.microsoft.com/office/drawing/2014/main" id="{511587A1-D41C-6341-99AC-94643C7E3C85}"/>
              </a:ext>
            </a:extLst>
          </p:cNvPr>
          <p:cNvSpPr>
            <a:spLocks noGrp="1"/>
          </p:cNvSpPr>
          <p:nvPr>
            <p:ph type="pic" sz="quarter" idx="10" hasCustomPrompt="1"/>
          </p:nvPr>
        </p:nvSpPr>
        <p:spPr>
          <a:xfrm>
            <a:off x="-1174" y="-6350"/>
            <a:ext cx="2362933" cy="463505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115259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lskst + foto (ster)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4099558"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afbeelding 10">
            <a:extLst>
              <a:ext uri="{FF2B5EF4-FFF2-40B4-BE49-F238E27FC236}">
                <a16:creationId xmlns:a16="http://schemas.microsoft.com/office/drawing/2014/main" id="{6468487E-6816-CC40-BF3C-A559A238C406}"/>
              </a:ext>
            </a:extLst>
          </p:cNvPr>
          <p:cNvSpPr>
            <a:spLocks noGrp="1"/>
          </p:cNvSpPr>
          <p:nvPr>
            <p:ph type="pic" sz="quarter" idx="10"/>
          </p:nvPr>
        </p:nvSpPr>
        <p:spPr>
          <a:xfrm>
            <a:off x="4825743" y="323645"/>
            <a:ext cx="4055372" cy="4055108"/>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7" name="Afbeelding 6">
            <a:extLst>
              <a:ext uri="{FF2B5EF4-FFF2-40B4-BE49-F238E27FC236}">
                <a16:creationId xmlns:a16="http://schemas.microsoft.com/office/drawing/2014/main" id="{E1BF7BE9-D211-1245-B805-0AAC809FDD06}"/>
              </a:ext>
            </a:extLst>
          </p:cNvPr>
          <p:cNvPicPr>
            <a:picLocks noChangeAspect="1"/>
          </p:cNvPicPr>
          <p:nvPr userDrawn="1"/>
        </p:nvPicPr>
        <p:blipFill>
          <a:blip r:embed="rId4"/>
          <a:stretch>
            <a:fillRect/>
          </a:stretch>
        </p:blipFill>
        <p:spPr>
          <a:xfrm>
            <a:off x="0" y="4378753"/>
            <a:ext cx="2357251" cy="764747"/>
          </a:xfrm>
          <a:prstGeom prst="rect">
            <a:avLst/>
          </a:prstGeom>
        </p:spPr>
      </p:pic>
      <p:pic>
        <p:nvPicPr>
          <p:cNvPr id="8" name="Afbeelding 7">
            <a:extLst>
              <a:ext uri="{FF2B5EF4-FFF2-40B4-BE49-F238E27FC236}">
                <a16:creationId xmlns:a16="http://schemas.microsoft.com/office/drawing/2014/main" id="{7F0AF591-DBF7-7D4A-A382-AF403240270D}"/>
              </a:ext>
            </a:extLst>
          </p:cNvPr>
          <p:cNvPicPr>
            <a:picLocks noChangeAspect="1"/>
          </p:cNvPicPr>
          <p:nvPr userDrawn="1"/>
        </p:nvPicPr>
        <p:blipFill>
          <a:blip r:embed="rId5"/>
          <a:stretch>
            <a:fillRect/>
          </a:stretch>
        </p:blipFill>
        <p:spPr>
          <a:xfrm>
            <a:off x="7183933" y="-2720188"/>
            <a:ext cx="4703956" cy="4703650"/>
          </a:xfrm>
          <a:prstGeom prst="rect">
            <a:avLst/>
          </a:prstGeom>
        </p:spPr>
      </p:pic>
    </p:spTree>
    <p:extLst>
      <p:ext uri="{BB962C8B-B14F-4D97-AF65-F5344CB8AC3E}">
        <p14:creationId xmlns:p14="http://schemas.microsoft.com/office/powerpoint/2010/main" val="26804124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 foto (ster groot)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2"/>
          <a:stretch>
            <a:fillRect/>
          </a:stretch>
        </p:blipFill>
        <p:spPr>
          <a:xfrm>
            <a:off x="7175502" y="3165496"/>
            <a:ext cx="4703957" cy="4703651"/>
          </a:xfrm>
          <a:prstGeom prst="rect">
            <a:avLst/>
          </a:prstGeom>
        </p:spPr>
      </p:pic>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501779"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501779" y="1814325"/>
            <a:ext cx="4099558" cy="2995800"/>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3">
                  <a:extLst>
                    <a:ext uri="{96DAC541-7B7A-43D3-8B79-37D633B846F1}">
                      <asvg:svgBlip xmlns:asvg="http://schemas.microsoft.com/office/drawing/2016/SVG/main" r:embed="rId4"/>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afbeelding 10">
            <a:extLst>
              <a:ext uri="{FF2B5EF4-FFF2-40B4-BE49-F238E27FC236}">
                <a16:creationId xmlns:a16="http://schemas.microsoft.com/office/drawing/2014/main" id="{C353B864-FD0C-D846-B476-8B657D52CE1A}"/>
              </a:ext>
            </a:extLst>
          </p:cNvPr>
          <p:cNvSpPr>
            <a:spLocks noGrp="1"/>
          </p:cNvSpPr>
          <p:nvPr>
            <p:ph type="pic" sz="quarter" idx="10"/>
          </p:nvPr>
        </p:nvSpPr>
        <p:spPr>
          <a:xfrm>
            <a:off x="-995237" y="-1019381"/>
            <a:ext cx="5267874" cy="5267531"/>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7" name="Afbeelding 6">
            <a:extLst>
              <a:ext uri="{FF2B5EF4-FFF2-40B4-BE49-F238E27FC236}">
                <a16:creationId xmlns:a16="http://schemas.microsoft.com/office/drawing/2014/main" id="{CA3CA227-831B-BB4F-B8CD-AAD09E16C675}"/>
              </a:ext>
            </a:extLst>
          </p:cNvPr>
          <p:cNvPicPr>
            <a:picLocks noChangeAspect="1"/>
          </p:cNvPicPr>
          <p:nvPr userDrawn="1"/>
        </p:nvPicPr>
        <p:blipFill>
          <a:blip r:embed="rId5"/>
          <a:stretch>
            <a:fillRect/>
          </a:stretch>
        </p:blipFill>
        <p:spPr>
          <a:xfrm>
            <a:off x="0" y="4378753"/>
            <a:ext cx="2357251" cy="764747"/>
          </a:xfrm>
          <a:prstGeom prst="rect">
            <a:avLst/>
          </a:prstGeom>
        </p:spPr>
      </p:pic>
    </p:spTree>
    <p:extLst>
      <p:ext uri="{BB962C8B-B14F-4D97-AF65-F5344CB8AC3E}">
        <p14:creationId xmlns:p14="http://schemas.microsoft.com/office/powerpoint/2010/main" val="2914382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 foto (klein)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2787167" y="427247"/>
            <a:ext cx="5856034"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2787167" y="1814324"/>
            <a:ext cx="5856034" cy="2819342"/>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DFF652BA-F8E9-0D47-9BF8-276B23800DF6}"/>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8" name="Tijdelijke aanduiding voor afbeelding 10">
            <a:extLst>
              <a:ext uri="{FF2B5EF4-FFF2-40B4-BE49-F238E27FC236}">
                <a16:creationId xmlns:a16="http://schemas.microsoft.com/office/drawing/2014/main" id="{74D7A7FF-3E61-1D4C-A181-84AC165D9926}"/>
              </a:ext>
            </a:extLst>
          </p:cNvPr>
          <p:cNvSpPr>
            <a:spLocks noGrp="1"/>
          </p:cNvSpPr>
          <p:nvPr>
            <p:ph type="pic" sz="quarter" idx="10" hasCustomPrompt="1"/>
          </p:nvPr>
        </p:nvSpPr>
        <p:spPr>
          <a:xfrm>
            <a:off x="-1174" y="-6350"/>
            <a:ext cx="2362933" cy="463505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0059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1">
  <p:cSld name="OBJECT_1">
    <p:bg>
      <p:bgPr>
        <a:solidFill>
          <a:srgbClr val="F5E9D7"/>
        </a:solidFill>
        <a:effectLst/>
      </p:bgPr>
    </p:bg>
    <p:spTree>
      <p:nvGrpSpPr>
        <p:cNvPr id="1" name="Shape 351"/>
        <p:cNvGrpSpPr/>
        <p:nvPr/>
      </p:nvGrpSpPr>
      <p:grpSpPr>
        <a:xfrm>
          <a:off x="0" y="0"/>
          <a:ext cx="0" cy="0"/>
          <a:chOff x="0" y="0"/>
          <a:chExt cx="0" cy="0"/>
        </a:xfrm>
      </p:grpSpPr>
      <p:grpSp>
        <p:nvGrpSpPr>
          <p:cNvPr id="352" name="Google Shape;352;p44"/>
          <p:cNvGrpSpPr/>
          <p:nvPr/>
        </p:nvGrpSpPr>
        <p:grpSpPr>
          <a:xfrm>
            <a:off x="-1687284" y="-765913"/>
            <a:ext cx="3374583" cy="5395679"/>
            <a:chOff x="0" y="-28575"/>
            <a:chExt cx="406400" cy="649800"/>
          </a:xfrm>
        </p:grpSpPr>
        <p:sp>
          <p:nvSpPr>
            <p:cNvPr id="353" name="Google Shape;353;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45ADEE"/>
            </a:solidFill>
            <a:ln>
              <a:noFill/>
            </a:ln>
          </p:spPr>
        </p:sp>
        <p:sp>
          <p:nvSpPr>
            <p:cNvPr id="354" name="Google Shape;354;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55" name="Google Shape;355;p44"/>
          <p:cNvGrpSpPr/>
          <p:nvPr/>
        </p:nvGrpSpPr>
        <p:grpSpPr>
          <a:xfrm>
            <a:off x="-409600" y="-237275"/>
            <a:ext cx="3374583" cy="5395679"/>
            <a:chOff x="0" y="-28575"/>
            <a:chExt cx="406400" cy="649800"/>
          </a:xfrm>
        </p:grpSpPr>
        <p:sp>
          <p:nvSpPr>
            <p:cNvPr id="356" name="Google Shape;356;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000000">
                <a:alpha val="9803"/>
              </a:srgbClr>
            </a:solidFill>
            <a:ln>
              <a:noFill/>
            </a:ln>
          </p:spPr>
        </p:sp>
        <p:sp>
          <p:nvSpPr>
            <p:cNvPr id="357" name="Google Shape;357;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58" name="Google Shape;358;p44"/>
          <p:cNvGrpSpPr/>
          <p:nvPr/>
        </p:nvGrpSpPr>
        <p:grpSpPr>
          <a:xfrm>
            <a:off x="-499749" y="-237275"/>
            <a:ext cx="3374583" cy="5395679"/>
            <a:chOff x="0" y="-28575"/>
            <a:chExt cx="406400" cy="649800"/>
          </a:xfrm>
        </p:grpSpPr>
        <p:sp>
          <p:nvSpPr>
            <p:cNvPr id="359" name="Google Shape;359;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004570"/>
            </a:solidFill>
            <a:ln>
              <a:noFill/>
            </a:ln>
          </p:spPr>
        </p:sp>
        <p:sp>
          <p:nvSpPr>
            <p:cNvPr id="360" name="Google Shape;360;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61" name="Google Shape;361;p44"/>
          <p:cNvGrpSpPr/>
          <p:nvPr/>
        </p:nvGrpSpPr>
        <p:grpSpPr>
          <a:xfrm>
            <a:off x="146349" y="4595194"/>
            <a:ext cx="470611" cy="470611"/>
            <a:chOff x="0" y="0"/>
            <a:chExt cx="812800" cy="812800"/>
          </a:xfrm>
        </p:grpSpPr>
        <p:sp>
          <p:nvSpPr>
            <p:cNvPr id="362" name="Google Shape;362;p4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4"/>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64" name="Google Shape;364;p44"/>
          <p:cNvSpPr/>
          <p:nvPr/>
        </p:nvSpPr>
        <p:spPr>
          <a:xfrm>
            <a:off x="0" y="44461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365" name="Google Shape;365;p44"/>
          <p:cNvGrpSpPr/>
          <p:nvPr/>
        </p:nvGrpSpPr>
        <p:grpSpPr>
          <a:xfrm>
            <a:off x="8117163" y="-949809"/>
            <a:ext cx="512568" cy="1729080"/>
            <a:chOff x="0" y="-28575"/>
            <a:chExt cx="270000" cy="910809"/>
          </a:xfrm>
        </p:grpSpPr>
        <p:sp>
          <p:nvSpPr>
            <p:cNvPr id="366" name="Google Shape;366;p4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67" name="Google Shape;367;p4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68" name="Google Shape;368;p44"/>
          <p:cNvGrpSpPr/>
          <p:nvPr/>
        </p:nvGrpSpPr>
        <p:grpSpPr>
          <a:xfrm>
            <a:off x="8067051" y="-989121"/>
            <a:ext cx="512568" cy="1729080"/>
            <a:chOff x="0" y="-28575"/>
            <a:chExt cx="270000" cy="910809"/>
          </a:xfrm>
        </p:grpSpPr>
        <p:sp>
          <p:nvSpPr>
            <p:cNvPr id="369" name="Google Shape;369;p4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70" name="Google Shape;370;p4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71" name="Google Shape;371;p44"/>
          <p:cNvSpPr txBox="1">
            <a:spLocks noGrp="1"/>
          </p:cNvSpPr>
          <p:nvPr>
            <p:ph type="body" idx="1"/>
          </p:nvPr>
        </p:nvSpPr>
        <p:spPr>
          <a:xfrm>
            <a:off x="4805050" y="1529050"/>
            <a:ext cx="3261900" cy="3444600"/>
          </a:xfrm>
          <a:prstGeom prst="rect">
            <a:avLst/>
          </a:prstGeom>
          <a:noFill/>
          <a:ln>
            <a:noFill/>
          </a:ln>
        </p:spPr>
        <p:txBody>
          <a:bodyPr spcFirstLastPara="1" wrap="square" lIns="45725" tIns="22850" rIns="45725" bIns="22850" anchor="t" anchorCtr="0">
            <a:normAutofit/>
          </a:bodyPr>
          <a:lstStyle>
            <a:lvl1pPr marL="457200" marR="0" lvl="0" indent="-228600" algn="r">
              <a:lnSpc>
                <a:spcPct val="190000"/>
              </a:lnSpc>
              <a:spcBef>
                <a:spcPts val="0"/>
              </a:spcBef>
              <a:spcAft>
                <a:spcPts val="0"/>
              </a:spcAft>
              <a:buSzPts val="1600"/>
              <a:buNone/>
              <a:defRPr sz="2500">
                <a:solidFill>
                  <a:srgbClr val="004570"/>
                </a:solidFill>
                <a:latin typeface="Oswald"/>
                <a:ea typeface="Oswald"/>
                <a:cs typeface="Oswald"/>
                <a:sym typeface="Oswald"/>
              </a:defRPr>
            </a:lvl1pPr>
            <a:lvl2pPr marL="914400" marR="0" lvl="1" indent="-228600" algn="r">
              <a:lnSpc>
                <a:spcPct val="190000"/>
              </a:lnSpc>
              <a:spcBef>
                <a:spcPts val="0"/>
              </a:spcBef>
              <a:spcAft>
                <a:spcPts val="0"/>
              </a:spcAft>
              <a:buSzPts val="1400"/>
              <a:buNone/>
              <a:defRPr sz="2500">
                <a:solidFill>
                  <a:srgbClr val="004570"/>
                </a:solidFill>
                <a:latin typeface="Oswald"/>
                <a:ea typeface="Oswald"/>
                <a:cs typeface="Oswald"/>
                <a:sym typeface="Oswald"/>
              </a:defRPr>
            </a:lvl2pPr>
            <a:lvl3pPr marL="1371600" marR="0" lvl="2" indent="-228600" algn="r">
              <a:lnSpc>
                <a:spcPct val="190000"/>
              </a:lnSpc>
              <a:spcBef>
                <a:spcPts val="0"/>
              </a:spcBef>
              <a:spcAft>
                <a:spcPts val="0"/>
              </a:spcAft>
              <a:buSzPts val="1200"/>
              <a:buNone/>
              <a:defRPr sz="2500">
                <a:solidFill>
                  <a:srgbClr val="004570"/>
                </a:solidFill>
                <a:latin typeface="Oswald"/>
                <a:ea typeface="Oswald"/>
                <a:cs typeface="Oswald"/>
                <a:sym typeface="Oswald"/>
              </a:defRPr>
            </a:lvl3pPr>
            <a:lvl4pPr marL="1828800" marR="0" lvl="3"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4pPr>
            <a:lvl5pPr marL="2286000" marR="0" lvl="4"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5pPr>
            <a:lvl6pPr marL="2743200" marR="0" lvl="5"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6pPr>
            <a:lvl7pPr marL="3200400" marR="0" lvl="6"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7pPr>
            <a:lvl8pPr marL="3657600" marR="0" lvl="7"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8pPr>
            <a:lvl9pPr marL="4114800" marR="0" lvl="8"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9pPr>
          </a:lstStyle>
          <a:p>
            <a:endParaRPr/>
          </a:p>
        </p:txBody>
      </p:sp>
      <p:sp>
        <p:nvSpPr>
          <p:cNvPr id="372" name="Google Shape;372;p44"/>
          <p:cNvSpPr txBox="1">
            <a:spLocks noGrp="1"/>
          </p:cNvSpPr>
          <p:nvPr>
            <p:ph type="title"/>
          </p:nvPr>
        </p:nvSpPr>
        <p:spPr>
          <a:xfrm>
            <a:off x="965725" y="992200"/>
            <a:ext cx="7177500" cy="538800"/>
          </a:xfrm>
          <a:prstGeom prst="rect">
            <a:avLst/>
          </a:prstGeom>
          <a:noFill/>
          <a:ln>
            <a:noFill/>
          </a:ln>
        </p:spPr>
        <p:txBody>
          <a:bodyPr spcFirstLastPara="1" wrap="square" lIns="45725" tIns="22850" rIns="45725" bIns="22850" anchor="t" anchorCtr="0">
            <a:normAutofit/>
          </a:bodyPr>
          <a:lstStyle>
            <a:lvl1pPr lvl="0" algn="r">
              <a:lnSpc>
                <a:spcPct val="100000"/>
              </a:lnSpc>
              <a:spcBef>
                <a:spcPts val="0"/>
              </a:spcBef>
              <a:spcAft>
                <a:spcPts val="0"/>
              </a:spcAft>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 foto 4">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2EA7A402-12F6-094F-9F7F-6E0B6CA0CCB3}"/>
              </a:ext>
            </a:extLst>
          </p:cNvPr>
          <p:cNvSpPr>
            <a:spLocks noGrp="1"/>
          </p:cNvSpPr>
          <p:nvPr>
            <p:ph type="pic" sz="quarter" idx="13"/>
          </p:nvPr>
        </p:nvSpPr>
        <p:spPr>
          <a:xfrm>
            <a:off x="0" y="-13997"/>
            <a:ext cx="3346470" cy="5157497"/>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pattFill prst="pct5">
            <a:fgClr>
              <a:schemeClr val="accent1"/>
            </a:fgClr>
            <a:bgClr>
              <a:schemeClr val="bg1"/>
            </a:bgClr>
          </a:pattFill>
        </p:spPr>
        <p:txBody>
          <a:bodyPr anchor="ctr" anchorCtr="0"/>
          <a:lstStyle>
            <a:lvl1pPr algn="ctr">
              <a:defRPr/>
            </a:lvl1pPr>
          </a:lstStyle>
          <a:p>
            <a:r>
              <a:rPr lang="nl-NL"/>
              <a:t>Klik op het pictogram als u een afbeelding wilt toevoegen</a:t>
            </a:r>
            <a:endParaRPr lang="nl-BE"/>
          </a:p>
        </p:txBody>
      </p:sp>
      <p:sp>
        <p:nvSpPr>
          <p:cNvPr id="11" name="Titel 3">
            <a:extLst>
              <a:ext uri="{FF2B5EF4-FFF2-40B4-BE49-F238E27FC236}">
                <a16:creationId xmlns:a16="http://schemas.microsoft.com/office/drawing/2014/main" id="{D882702F-9BB5-C94A-B355-57EFDB751C0D}"/>
              </a:ext>
            </a:extLst>
          </p:cNvPr>
          <p:cNvSpPr>
            <a:spLocks noGrp="1"/>
          </p:cNvSpPr>
          <p:nvPr>
            <p:ph type="title"/>
          </p:nvPr>
        </p:nvSpPr>
        <p:spPr>
          <a:xfrm>
            <a:off x="3686415" y="427247"/>
            <a:ext cx="4956786" cy="994172"/>
          </a:xfrm>
        </p:spPr>
        <p:txBody>
          <a:bodyPr/>
          <a:lstStyle/>
          <a:p>
            <a:r>
              <a:rPr lang="nl-NL"/>
              <a:t>Klik om stijl te bewerken</a:t>
            </a:r>
            <a:endParaRPr lang="nl-BE"/>
          </a:p>
        </p:txBody>
      </p:sp>
      <p:sp>
        <p:nvSpPr>
          <p:cNvPr id="12" name="Tijdelijke aanduiding voor tekst 17">
            <a:extLst>
              <a:ext uri="{FF2B5EF4-FFF2-40B4-BE49-F238E27FC236}">
                <a16:creationId xmlns:a16="http://schemas.microsoft.com/office/drawing/2014/main" id="{FC4CC972-04E8-A240-A42D-E6D8C998D2EA}"/>
              </a:ext>
            </a:extLst>
          </p:cNvPr>
          <p:cNvSpPr>
            <a:spLocks noGrp="1"/>
          </p:cNvSpPr>
          <p:nvPr>
            <p:ph type="body" sz="quarter" idx="11" hasCustomPrompt="1"/>
          </p:nvPr>
        </p:nvSpPr>
        <p:spPr>
          <a:xfrm>
            <a:off x="3686415" y="1814325"/>
            <a:ext cx="4956786" cy="2437635"/>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a:extLst>
              <a:ext uri="{FF2B5EF4-FFF2-40B4-BE49-F238E27FC236}">
                <a16:creationId xmlns:a16="http://schemas.microsoft.com/office/drawing/2014/main" id="{7A95CA54-48F0-AF43-9479-A3AD9BEB3EE5}"/>
              </a:ext>
            </a:extLst>
          </p:cNvPr>
          <p:cNvPicPr>
            <a:picLocks noChangeAspect="1"/>
          </p:cNvPicPr>
          <p:nvPr userDrawn="1"/>
        </p:nvPicPr>
        <p:blipFill>
          <a:blip r:embed="rId4"/>
          <a:stretch>
            <a:fillRect/>
          </a:stretch>
        </p:blipFill>
        <p:spPr>
          <a:xfrm>
            <a:off x="6948125" y="4423363"/>
            <a:ext cx="1816997" cy="283559"/>
          </a:xfrm>
          <a:prstGeom prst="rect">
            <a:avLst/>
          </a:prstGeom>
        </p:spPr>
      </p:pic>
    </p:spTree>
    <p:extLst>
      <p:ext uri="{BB962C8B-B14F-4D97-AF65-F5344CB8AC3E}">
        <p14:creationId xmlns:p14="http://schemas.microsoft.com/office/powerpoint/2010/main" val="3541237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 foto 5">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D882702F-9BB5-C94A-B355-57EFDB751C0D}"/>
              </a:ext>
            </a:extLst>
          </p:cNvPr>
          <p:cNvSpPr>
            <a:spLocks noGrp="1"/>
          </p:cNvSpPr>
          <p:nvPr>
            <p:ph type="title"/>
          </p:nvPr>
        </p:nvSpPr>
        <p:spPr>
          <a:xfrm>
            <a:off x="3995045" y="427247"/>
            <a:ext cx="4648156" cy="994172"/>
          </a:xfrm>
        </p:spPr>
        <p:txBody>
          <a:bodyPr/>
          <a:lstStyle/>
          <a:p>
            <a:r>
              <a:rPr lang="nl-NL"/>
              <a:t>Klik om stijl te bewerken</a:t>
            </a:r>
            <a:endParaRPr lang="nl-BE"/>
          </a:p>
        </p:txBody>
      </p:sp>
      <p:sp>
        <p:nvSpPr>
          <p:cNvPr id="12" name="Tijdelijke aanduiding voor tekst 17">
            <a:extLst>
              <a:ext uri="{FF2B5EF4-FFF2-40B4-BE49-F238E27FC236}">
                <a16:creationId xmlns:a16="http://schemas.microsoft.com/office/drawing/2014/main" id="{FC4CC972-04E8-A240-A42D-E6D8C998D2EA}"/>
              </a:ext>
            </a:extLst>
          </p:cNvPr>
          <p:cNvSpPr>
            <a:spLocks noGrp="1"/>
          </p:cNvSpPr>
          <p:nvPr>
            <p:ph type="body" sz="quarter" idx="11" hasCustomPrompt="1"/>
          </p:nvPr>
        </p:nvSpPr>
        <p:spPr>
          <a:xfrm>
            <a:off x="3995045" y="1814325"/>
            <a:ext cx="4648156" cy="2437635"/>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19A015EE-2F4B-ED42-9F19-F60D13C64876}"/>
              </a:ext>
            </a:extLst>
          </p:cNvPr>
          <p:cNvPicPr>
            <a:picLocks noChangeAspect="1"/>
          </p:cNvPicPr>
          <p:nvPr userDrawn="1"/>
        </p:nvPicPr>
        <p:blipFill>
          <a:blip r:embed="rId4"/>
          <a:stretch>
            <a:fillRect/>
          </a:stretch>
        </p:blipFill>
        <p:spPr>
          <a:xfrm>
            <a:off x="396504" y="4423363"/>
            <a:ext cx="1816997" cy="283559"/>
          </a:xfrm>
          <a:prstGeom prst="rect">
            <a:avLst/>
          </a:prstGeom>
        </p:spPr>
      </p:pic>
      <p:pic>
        <p:nvPicPr>
          <p:cNvPr id="8" name="Afbeelding 7">
            <a:extLst>
              <a:ext uri="{FF2B5EF4-FFF2-40B4-BE49-F238E27FC236}">
                <a16:creationId xmlns:a16="http://schemas.microsoft.com/office/drawing/2014/main" id="{B391A819-A7F1-AE43-B39E-2D4DFEF2A368}"/>
              </a:ext>
            </a:extLst>
          </p:cNvPr>
          <p:cNvPicPr>
            <a:picLocks noChangeAspect="1"/>
          </p:cNvPicPr>
          <p:nvPr userDrawn="1"/>
        </p:nvPicPr>
        <p:blipFill>
          <a:blip r:embed="rId5"/>
          <a:stretch>
            <a:fillRect/>
          </a:stretch>
        </p:blipFill>
        <p:spPr>
          <a:xfrm>
            <a:off x="396504" y="356834"/>
            <a:ext cx="635186" cy="494001"/>
          </a:xfrm>
          <a:prstGeom prst="rect">
            <a:avLst/>
          </a:prstGeom>
        </p:spPr>
      </p:pic>
      <p:sp>
        <p:nvSpPr>
          <p:cNvPr id="9" name="Tijdelijke aanduiding voor afbeelding 3">
            <a:extLst>
              <a:ext uri="{FF2B5EF4-FFF2-40B4-BE49-F238E27FC236}">
                <a16:creationId xmlns:a16="http://schemas.microsoft.com/office/drawing/2014/main" id="{2F10DFC2-4EE4-9742-99F4-1416071BAEE1}"/>
              </a:ext>
            </a:extLst>
          </p:cNvPr>
          <p:cNvSpPr>
            <a:spLocks noGrp="1"/>
          </p:cNvSpPr>
          <p:nvPr>
            <p:ph type="pic" sz="quarter" idx="12"/>
          </p:nvPr>
        </p:nvSpPr>
        <p:spPr>
          <a:xfrm>
            <a:off x="396504" y="1217295"/>
            <a:ext cx="3169888" cy="3034665"/>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pattFill prst="pct5">
            <a:fgClr>
              <a:schemeClr val="accent1"/>
            </a:fgClr>
            <a:bgClr>
              <a:schemeClr val="bg1"/>
            </a:bgClr>
          </a:patt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479415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SF -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3735474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SF -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2016363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SF - ge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1385700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SF - VL + EU">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78806A29-4F45-E24F-8540-9D8018BC6BF5}"/>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1" name="Afbeelding 10">
            <a:extLst>
              <a:ext uri="{FF2B5EF4-FFF2-40B4-BE49-F238E27FC236}">
                <a16:creationId xmlns:a16="http://schemas.microsoft.com/office/drawing/2014/main" id="{8ABFA96E-E289-474C-8F91-9E166E6C8F16}"/>
              </a:ext>
            </a:extLst>
          </p:cNvPr>
          <p:cNvPicPr>
            <a:picLocks noChangeAspect="1"/>
          </p:cNvPicPr>
          <p:nvPr userDrawn="1"/>
        </p:nvPicPr>
        <p:blipFill>
          <a:blip r:embed="rId2"/>
          <a:stretch>
            <a:fillRect/>
          </a:stretch>
        </p:blipFill>
        <p:spPr>
          <a:xfrm>
            <a:off x="2641476" y="2270474"/>
            <a:ext cx="3861047" cy="602552"/>
          </a:xfrm>
          <a:prstGeom prst="rect">
            <a:avLst/>
          </a:prstGeom>
        </p:spPr>
      </p:pic>
    </p:spTree>
    <p:extLst>
      <p:ext uri="{BB962C8B-B14F-4D97-AF65-F5344CB8AC3E}">
        <p14:creationId xmlns:p14="http://schemas.microsoft.com/office/powerpoint/2010/main" val="3095743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ballonnen">
    <p:spTree>
      <p:nvGrpSpPr>
        <p:cNvPr id="1" name=""/>
        <p:cNvGrpSpPr/>
        <p:nvPr/>
      </p:nvGrpSpPr>
      <p:grpSpPr>
        <a:xfrm>
          <a:off x="0" y="0"/>
          <a:ext cx="0" cy="0"/>
          <a:chOff x="0" y="0"/>
          <a:chExt cx="0" cy="0"/>
        </a:xfrm>
      </p:grpSpPr>
      <p:sp>
        <p:nvSpPr>
          <p:cNvPr id="38" name="Rechthoek 37">
            <a:extLst>
              <a:ext uri="{FF2B5EF4-FFF2-40B4-BE49-F238E27FC236}">
                <a16:creationId xmlns:a16="http://schemas.microsoft.com/office/drawing/2014/main" id="{622BECDD-5C6C-A746-87D3-8EF65E06E6CF}"/>
              </a:ext>
            </a:extLst>
          </p:cNvPr>
          <p:cNvSpPr/>
          <p:nvPr userDrawn="1"/>
        </p:nvSpPr>
        <p:spPr>
          <a:xfrm>
            <a:off x="6774807" y="517998"/>
            <a:ext cx="2232376" cy="4107504"/>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3" name="Graphic 12">
            <a:extLst>
              <a:ext uri="{FF2B5EF4-FFF2-40B4-BE49-F238E27FC236}">
                <a16:creationId xmlns:a16="http://schemas.microsoft.com/office/drawing/2014/main" id="{254C815D-BEDA-6842-9B12-977685C7B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901" y="692609"/>
            <a:ext cx="2004963" cy="832244"/>
          </a:xfrm>
          <a:prstGeom prst="rect">
            <a:avLst/>
          </a:prstGeom>
        </p:spPr>
      </p:pic>
      <p:pic>
        <p:nvPicPr>
          <p:cNvPr id="25" name="Graphic 24">
            <a:extLst>
              <a:ext uri="{FF2B5EF4-FFF2-40B4-BE49-F238E27FC236}">
                <a16:creationId xmlns:a16="http://schemas.microsoft.com/office/drawing/2014/main" id="{36F60FB5-0129-4A4D-A475-AC5F6C8B71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901" y="3250400"/>
            <a:ext cx="2004963" cy="1267702"/>
          </a:xfrm>
          <a:prstGeom prst="rect">
            <a:avLst/>
          </a:prstGeom>
        </p:spPr>
      </p:pic>
      <p:pic>
        <p:nvPicPr>
          <p:cNvPr id="27" name="Graphic 26">
            <a:extLst>
              <a:ext uri="{FF2B5EF4-FFF2-40B4-BE49-F238E27FC236}">
                <a16:creationId xmlns:a16="http://schemas.microsoft.com/office/drawing/2014/main" id="{D4CE0A58-71D9-0240-96EA-5173BF85432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901" y="1703927"/>
            <a:ext cx="2004963" cy="1367399"/>
          </a:xfrm>
          <a:prstGeom prst="rect">
            <a:avLst/>
          </a:prstGeom>
        </p:spPr>
      </p:pic>
      <p:pic>
        <p:nvPicPr>
          <p:cNvPr id="29" name="Graphic 28">
            <a:extLst>
              <a:ext uri="{FF2B5EF4-FFF2-40B4-BE49-F238E27FC236}">
                <a16:creationId xmlns:a16="http://schemas.microsoft.com/office/drawing/2014/main" id="{FCDBD3BC-C971-6E4D-8864-6631E207CFF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54038" y="692609"/>
            <a:ext cx="2004963" cy="832244"/>
          </a:xfrm>
          <a:prstGeom prst="rect">
            <a:avLst/>
          </a:prstGeom>
        </p:spPr>
      </p:pic>
      <p:pic>
        <p:nvPicPr>
          <p:cNvPr id="30" name="Graphic 29">
            <a:extLst>
              <a:ext uri="{FF2B5EF4-FFF2-40B4-BE49-F238E27FC236}">
                <a16:creationId xmlns:a16="http://schemas.microsoft.com/office/drawing/2014/main" id="{62833D69-19DC-3D40-A58A-6DFFA401B9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4038" y="3250400"/>
            <a:ext cx="2004963" cy="1267702"/>
          </a:xfrm>
          <a:prstGeom prst="rect">
            <a:avLst/>
          </a:prstGeom>
        </p:spPr>
      </p:pic>
      <p:pic>
        <p:nvPicPr>
          <p:cNvPr id="31" name="Graphic 30">
            <a:extLst>
              <a:ext uri="{FF2B5EF4-FFF2-40B4-BE49-F238E27FC236}">
                <a16:creationId xmlns:a16="http://schemas.microsoft.com/office/drawing/2014/main" id="{3362A350-BFBC-EE47-A600-391B26B486A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54038" y="1703927"/>
            <a:ext cx="2004963" cy="1367399"/>
          </a:xfrm>
          <a:prstGeom prst="rect">
            <a:avLst/>
          </a:prstGeom>
        </p:spPr>
      </p:pic>
      <p:pic>
        <p:nvPicPr>
          <p:cNvPr id="32" name="Graphic 31">
            <a:extLst>
              <a:ext uri="{FF2B5EF4-FFF2-40B4-BE49-F238E27FC236}">
                <a16:creationId xmlns:a16="http://schemas.microsoft.com/office/drawing/2014/main" id="{EC68C010-DCC8-7B4A-B903-F839C1AC5D8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6174" y="692609"/>
            <a:ext cx="2004963" cy="832244"/>
          </a:xfrm>
          <a:prstGeom prst="rect">
            <a:avLst/>
          </a:prstGeom>
        </p:spPr>
      </p:pic>
      <p:pic>
        <p:nvPicPr>
          <p:cNvPr id="33" name="Graphic 32">
            <a:extLst>
              <a:ext uri="{FF2B5EF4-FFF2-40B4-BE49-F238E27FC236}">
                <a16:creationId xmlns:a16="http://schemas.microsoft.com/office/drawing/2014/main" id="{0BE43CE4-82EC-E240-BD05-3FC6504861B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6174" y="3250399"/>
            <a:ext cx="2004963" cy="1267702"/>
          </a:xfrm>
          <a:prstGeom prst="rect">
            <a:avLst/>
          </a:prstGeom>
        </p:spPr>
      </p:pic>
      <p:pic>
        <p:nvPicPr>
          <p:cNvPr id="34" name="Graphic 33">
            <a:extLst>
              <a:ext uri="{FF2B5EF4-FFF2-40B4-BE49-F238E27FC236}">
                <a16:creationId xmlns:a16="http://schemas.microsoft.com/office/drawing/2014/main" id="{B8B189CC-3ED2-B947-950E-341B254A424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76174" y="1703927"/>
            <a:ext cx="2004963" cy="1367399"/>
          </a:xfrm>
          <a:prstGeom prst="rect">
            <a:avLst/>
          </a:prstGeom>
        </p:spPr>
      </p:pic>
      <p:pic>
        <p:nvPicPr>
          <p:cNvPr id="35" name="Graphic 34">
            <a:extLst>
              <a:ext uri="{FF2B5EF4-FFF2-40B4-BE49-F238E27FC236}">
                <a16:creationId xmlns:a16="http://schemas.microsoft.com/office/drawing/2014/main" id="{9CEA678C-985E-6649-A13D-4187B8BC2659}"/>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92133" y="692609"/>
            <a:ext cx="2004963" cy="832244"/>
          </a:xfrm>
          <a:prstGeom prst="rect">
            <a:avLst/>
          </a:prstGeom>
        </p:spPr>
      </p:pic>
      <p:pic>
        <p:nvPicPr>
          <p:cNvPr id="36" name="Graphic 35">
            <a:extLst>
              <a:ext uri="{FF2B5EF4-FFF2-40B4-BE49-F238E27FC236}">
                <a16:creationId xmlns:a16="http://schemas.microsoft.com/office/drawing/2014/main" id="{E288C4E7-6D5A-4F43-BD55-5791281998A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892133" y="3250399"/>
            <a:ext cx="2004963" cy="1267702"/>
          </a:xfrm>
          <a:prstGeom prst="rect">
            <a:avLst/>
          </a:prstGeom>
        </p:spPr>
      </p:pic>
      <p:pic>
        <p:nvPicPr>
          <p:cNvPr id="37" name="Graphic 36">
            <a:extLst>
              <a:ext uri="{FF2B5EF4-FFF2-40B4-BE49-F238E27FC236}">
                <a16:creationId xmlns:a16="http://schemas.microsoft.com/office/drawing/2014/main" id="{6FC7F86C-664F-E641-8EB4-FED2C79DA8E3}"/>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92133" y="1703927"/>
            <a:ext cx="2004963" cy="1367399"/>
          </a:xfrm>
          <a:prstGeom prst="rect">
            <a:avLst/>
          </a:prstGeom>
        </p:spPr>
      </p:pic>
    </p:spTree>
    <p:extLst>
      <p:ext uri="{BB962C8B-B14F-4D97-AF65-F5344CB8AC3E}">
        <p14:creationId xmlns:p14="http://schemas.microsoft.com/office/powerpoint/2010/main" val="2553460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balonnen 2">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5FE2E2D-3383-744B-97A2-8C6A94FA4CF6}"/>
              </a:ext>
            </a:extLst>
          </p:cNvPr>
          <p:cNvSpPr/>
          <p:nvPr userDrawn="1"/>
        </p:nvSpPr>
        <p:spPr>
          <a:xfrm>
            <a:off x="5311392" y="543434"/>
            <a:ext cx="1011176" cy="833871"/>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20" name="Rechthoek 19">
            <a:extLst>
              <a:ext uri="{FF2B5EF4-FFF2-40B4-BE49-F238E27FC236}">
                <a16:creationId xmlns:a16="http://schemas.microsoft.com/office/drawing/2014/main" id="{2EACA8E2-6EFC-474B-BB5B-B90DB228FDA6}"/>
              </a:ext>
            </a:extLst>
          </p:cNvPr>
          <p:cNvSpPr/>
          <p:nvPr userDrawn="1"/>
        </p:nvSpPr>
        <p:spPr>
          <a:xfrm>
            <a:off x="422418" y="438619"/>
            <a:ext cx="3404284" cy="2935829"/>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4328888" y="1653522"/>
            <a:ext cx="1816997" cy="283559"/>
          </a:xfrm>
          <a:prstGeom prst="rect">
            <a:avLst/>
          </a:prstGeom>
        </p:spPr>
      </p:pic>
      <p:pic>
        <p:nvPicPr>
          <p:cNvPr id="8" name="Afbeelding 7">
            <a:extLst>
              <a:ext uri="{FF2B5EF4-FFF2-40B4-BE49-F238E27FC236}">
                <a16:creationId xmlns:a16="http://schemas.microsoft.com/office/drawing/2014/main" id="{0B99CD9D-33AD-8649-9957-B1417E83BA19}"/>
              </a:ext>
            </a:extLst>
          </p:cNvPr>
          <p:cNvPicPr>
            <a:picLocks noChangeAspect="1"/>
          </p:cNvPicPr>
          <p:nvPr userDrawn="1"/>
        </p:nvPicPr>
        <p:blipFill>
          <a:blip r:embed="rId3"/>
          <a:stretch>
            <a:fillRect/>
          </a:stretch>
        </p:blipFill>
        <p:spPr>
          <a:xfrm>
            <a:off x="4328888" y="705254"/>
            <a:ext cx="657809" cy="510230"/>
          </a:xfrm>
          <a:prstGeom prst="rect">
            <a:avLst/>
          </a:prstGeom>
        </p:spPr>
      </p:pic>
      <p:pic>
        <p:nvPicPr>
          <p:cNvPr id="3" name="Graphic 2">
            <a:extLst>
              <a:ext uri="{FF2B5EF4-FFF2-40B4-BE49-F238E27FC236}">
                <a16:creationId xmlns:a16="http://schemas.microsoft.com/office/drawing/2014/main" id="{A0338CC6-F08C-B846-AA29-904AF1546A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315" y="1937081"/>
            <a:ext cx="1285118" cy="1110637"/>
          </a:xfrm>
          <a:prstGeom prst="rect">
            <a:avLst/>
          </a:prstGeom>
        </p:spPr>
      </p:pic>
      <p:pic>
        <p:nvPicPr>
          <p:cNvPr id="5" name="Graphic 4">
            <a:extLst>
              <a:ext uri="{FF2B5EF4-FFF2-40B4-BE49-F238E27FC236}">
                <a16:creationId xmlns:a16="http://schemas.microsoft.com/office/drawing/2014/main" id="{E8DC6D75-04C0-034E-A8DB-719E6C086D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8867" y="705254"/>
            <a:ext cx="1285118" cy="1110637"/>
          </a:xfrm>
          <a:prstGeom prst="rect">
            <a:avLst/>
          </a:prstGeom>
        </p:spPr>
      </p:pic>
      <p:pic>
        <p:nvPicPr>
          <p:cNvPr id="7" name="Graphic 6">
            <a:extLst>
              <a:ext uri="{FF2B5EF4-FFF2-40B4-BE49-F238E27FC236}">
                <a16:creationId xmlns:a16="http://schemas.microsoft.com/office/drawing/2014/main" id="{F9215EF8-6CC0-7547-B6EC-0034A5208B8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315" y="705254"/>
            <a:ext cx="1285118" cy="1110637"/>
          </a:xfrm>
          <a:prstGeom prst="rect">
            <a:avLst/>
          </a:prstGeom>
        </p:spPr>
      </p:pic>
      <p:pic>
        <p:nvPicPr>
          <p:cNvPr id="10" name="Graphic 9">
            <a:extLst>
              <a:ext uri="{FF2B5EF4-FFF2-40B4-BE49-F238E27FC236}">
                <a16:creationId xmlns:a16="http://schemas.microsoft.com/office/drawing/2014/main" id="{660AAAE4-F55A-5749-B3EB-BC41296430C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8867" y="1937081"/>
            <a:ext cx="1285118" cy="1110637"/>
          </a:xfrm>
          <a:prstGeom prst="rect">
            <a:avLst/>
          </a:prstGeom>
        </p:spPr>
      </p:pic>
      <p:pic>
        <p:nvPicPr>
          <p:cNvPr id="14" name="Afbeelding 13">
            <a:extLst>
              <a:ext uri="{FF2B5EF4-FFF2-40B4-BE49-F238E27FC236}">
                <a16:creationId xmlns:a16="http://schemas.microsoft.com/office/drawing/2014/main" id="{1391446A-3A93-6C4C-9CF5-B1C582421F93}"/>
              </a:ext>
            </a:extLst>
          </p:cNvPr>
          <p:cNvPicPr>
            <a:picLocks noChangeAspect="1"/>
          </p:cNvPicPr>
          <p:nvPr userDrawn="1"/>
        </p:nvPicPr>
        <p:blipFill>
          <a:blip r:embed="rId12"/>
          <a:stretch>
            <a:fillRect/>
          </a:stretch>
        </p:blipFill>
        <p:spPr>
          <a:xfrm>
            <a:off x="5488075" y="705254"/>
            <a:ext cx="657809" cy="510230"/>
          </a:xfrm>
          <a:prstGeom prst="rect">
            <a:avLst/>
          </a:prstGeom>
        </p:spPr>
      </p:pic>
    </p:spTree>
    <p:extLst>
      <p:ext uri="{BB962C8B-B14F-4D97-AF65-F5344CB8AC3E}">
        <p14:creationId xmlns:p14="http://schemas.microsoft.com/office/powerpoint/2010/main" val="880082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A8AE54-50F4-0C44-8CDD-3BDE4927FC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3655" y="3331894"/>
            <a:ext cx="1082706" cy="1082636"/>
          </a:xfrm>
          <a:prstGeom prst="rect">
            <a:avLst/>
          </a:prstGeom>
        </p:spPr>
      </p:pic>
      <p:pic>
        <p:nvPicPr>
          <p:cNvPr id="5" name="Graphic 4">
            <a:extLst>
              <a:ext uri="{FF2B5EF4-FFF2-40B4-BE49-F238E27FC236}">
                <a16:creationId xmlns:a16="http://schemas.microsoft.com/office/drawing/2014/main" id="{BEFD4B06-0B73-E949-BF94-480CF104464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4917" y="3331894"/>
            <a:ext cx="1082706" cy="1082636"/>
          </a:xfrm>
          <a:prstGeom prst="rect">
            <a:avLst/>
          </a:prstGeom>
        </p:spPr>
      </p:pic>
      <p:pic>
        <p:nvPicPr>
          <p:cNvPr id="7" name="Graphic 6">
            <a:extLst>
              <a:ext uri="{FF2B5EF4-FFF2-40B4-BE49-F238E27FC236}">
                <a16:creationId xmlns:a16="http://schemas.microsoft.com/office/drawing/2014/main" id="{A8344D8F-A01C-8140-B7C5-3F698A56DF0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6179" y="3331894"/>
            <a:ext cx="1082706" cy="1082636"/>
          </a:xfrm>
          <a:prstGeom prst="rect">
            <a:avLst/>
          </a:prstGeom>
        </p:spPr>
      </p:pic>
      <p:pic>
        <p:nvPicPr>
          <p:cNvPr id="9" name="Graphic 8">
            <a:extLst>
              <a:ext uri="{FF2B5EF4-FFF2-40B4-BE49-F238E27FC236}">
                <a16:creationId xmlns:a16="http://schemas.microsoft.com/office/drawing/2014/main" id="{F044AA18-001B-F745-BFC1-95B9E8E91A9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441" y="3331894"/>
            <a:ext cx="1082706" cy="1082636"/>
          </a:xfrm>
          <a:prstGeom prst="rect">
            <a:avLst/>
          </a:prstGeom>
        </p:spPr>
      </p:pic>
      <p:pic>
        <p:nvPicPr>
          <p:cNvPr id="12" name="Graphic 11">
            <a:extLst>
              <a:ext uri="{FF2B5EF4-FFF2-40B4-BE49-F238E27FC236}">
                <a16:creationId xmlns:a16="http://schemas.microsoft.com/office/drawing/2014/main" id="{30FAC859-E8B5-2A48-8790-283479252F6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2393" y="1851189"/>
            <a:ext cx="1082706" cy="1082636"/>
          </a:xfrm>
          <a:prstGeom prst="rect">
            <a:avLst/>
          </a:prstGeom>
        </p:spPr>
      </p:pic>
      <p:pic>
        <p:nvPicPr>
          <p:cNvPr id="14" name="Graphic 13">
            <a:extLst>
              <a:ext uri="{FF2B5EF4-FFF2-40B4-BE49-F238E27FC236}">
                <a16:creationId xmlns:a16="http://schemas.microsoft.com/office/drawing/2014/main" id="{4693A475-9C5E-E44A-8BD9-3C483908E6D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3655" y="1851189"/>
            <a:ext cx="1082706" cy="1082636"/>
          </a:xfrm>
          <a:prstGeom prst="rect">
            <a:avLst/>
          </a:prstGeom>
        </p:spPr>
      </p:pic>
      <p:pic>
        <p:nvPicPr>
          <p:cNvPr id="16" name="Graphic 15">
            <a:extLst>
              <a:ext uri="{FF2B5EF4-FFF2-40B4-BE49-F238E27FC236}">
                <a16:creationId xmlns:a16="http://schemas.microsoft.com/office/drawing/2014/main" id="{BEBC128C-BAFD-DF45-B820-79CD3BFCA9A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4917" y="1851189"/>
            <a:ext cx="1082706" cy="1082636"/>
          </a:xfrm>
          <a:prstGeom prst="rect">
            <a:avLst/>
          </a:prstGeom>
        </p:spPr>
      </p:pic>
      <p:pic>
        <p:nvPicPr>
          <p:cNvPr id="18" name="Graphic 17">
            <a:extLst>
              <a:ext uri="{FF2B5EF4-FFF2-40B4-BE49-F238E27FC236}">
                <a16:creationId xmlns:a16="http://schemas.microsoft.com/office/drawing/2014/main" id="{9ECCE122-3009-7A4C-9CCD-38EFC40A1B3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86179" y="1851189"/>
            <a:ext cx="1082706" cy="1082636"/>
          </a:xfrm>
          <a:prstGeom prst="rect">
            <a:avLst/>
          </a:prstGeom>
        </p:spPr>
      </p:pic>
      <p:pic>
        <p:nvPicPr>
          <p:cNvPr id="20" name="Graphic 19">
            <a:extLst>
              <a:ext uri="{FF2B5EF4-FFF2-40B4-BE49-F238E27FC236}">
                <a16:creationId xmlns:a16="http://schemas.microsoft.com/office/drawing/2014/main" id="{7BB71831-4568-4249-923F-2E603DBCC14B}"/>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7441" y="1851189"/>
            <a:ext cx="1082706" cy="1082636"/>
          </a:xfrm>
          <a:prstGeom prst="rect">
            <a:avLst/>
          </a:prstGeom>
        </p:spPr>
      </p:pic>
      <p:pic>
        <p:nvPicPr>
          <p:cNvPr id="22" name="Graphic 21">
            <a:extLst>
              <a:ext uri="{FF2B5EF4-FFF2-40B4-BE49-F238E27FC236}">
                <a16:creationId xmlns:a16="http://schemas.microsoft.com/office/drawing/2014/main" id="{BB5C9D00-B65D-9B46-9BEA-938CF76ED3A8}"/>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62393" y="370485"/>
            <a:ext cx="1082706" cy="1082636"/>
          </a:xfrm>
          <a:prstGeom prst="rect">
            <a:avLst/>
          </a:prstGeom>
        </p:spPr>
      </p:pic>
      <p:pic>
        <p:nvPicPr>
          <p:cNvPr id="24" name="Graphic 23">
            <a:extLst>
              <a:ext uri="{FF2B5EF4-FFF2-40B4-BE49-F238E27FC236}">
                <a16:creationId xmlns:a16="http://schemas.microsoft.com/office/drawing/2014/main" id="{7C903131-F931-E54A-BCEA-2EAA60CDFEF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03655" y="370485"/>
            <a:ext cx="1082706" cy="1082636"/>
          </a:xfrm>
          <a:prstGeom prst="rect">
            <a:avLst/>
          </a:prstGeom>
        </p:spPr>
      </p:pic>
      <p:pic>
        <p:nvPicPr>
          <p:cNvPr id="26" name="Graphic 25">
            <a:extLst>
              <a:ext uri="{FF2B5EF4-FFF2-40B4-BE49-F238E27FC236}">
                <a16:creationId xmlns:a16="http://schemas.microsoft.com/office/drawing/2014/main" id="{6061E605-7EC5-9748-AB0A-89FF4B51E23C}"/>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44917" y="370485"/>
            <a:ext cx="1082706" cy="1082636"/>
          </a:xfrm>
          <a:prstGeom prst="rect">
            <a:avLst/>
          </a:prstGeom>
        </p:spPr>
      </p:pic>
      <p:pic>
        <p:nvPicPr>
          <p:cNvPr id="28" name="Graphic 27">
            <a:extLst>
              <a:ext uri="{FF2B5EF4-FFF2-40B4-BE49-F238E27FC236}">
                <a16:creationId xmlns:a16="http://schemas.microsoft.com/office/drawing/2014/main" id="{2009A893-311D-084F-AD59-5BCF85B9429D}"/>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386179" y="370485"/>
            <a:ext cx="1082706" cy="1082636"/>
          </a:xfrm>
          <a:prstGeom prst="rect">
            <a:avLst/>
          </a:prstGeom>
        </p:spPr>
      </p:pic>
      <p:pic>
        <p:nvPicPr>
          <p:cNvPr id="30" name="Graphic 29">
            <a:extLst>
              <a:ext uri="{FF2B5EF4-FFF2-40B4-BE49-F238E27FC236}">
                <a16:creationId xmlns:a16="http://schemas.microsoft.com/office/drawing/2014/main" id="{488750BA-8386-AF46-8AF6-BA3ECC59451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27441" y="370485"/>
            <a:ext cx="1082706" cy="1082636"/>
          </a:xfrm>
          <a:prstGeom prst="rect">
            <a:avLst/>
          </a:prstGeom>
        </p:spPr>
      </p:pic>
      <p:pic>
        <p:nvPicPr>
          <p:cNvPr id="32" name="Graphic 31">
            <a:extLst>
              <a:ext uri="{FF2B5EF4-FFF2-40B4-BE49-F238E27FC236}">
                <a16:creationId xmlns:a16="http://schemas.microsoft.com/office/drawing/2014/main" id="{1A01552D-AEFB-DA41-A132-76C09A2AB398}"/>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209524" y="4550439"/>
            <a:ext cx="34292" cy="17145"/>
          </a:xfrm>
          <a:prstGeom prst="rect">
            <a:avLst/>
          </a:prstGeom>
        </p:spPr>
      </p:pic>
      <p:sp>
        <p:nvSpPr>
          <p:cNvPr id="4" name="Tekstvak 3">
            <a:extLst>
              <a:ext uri="{FF2B5EF4-FFF2-40B4-BE49-F238E27FC236}">
                <a16:creationId xmlns:a16="http://schemas.microsoft.com/office/drawing/2014/main" id="{FA2BE0CC-AB42-6245-96E2-6936670FB9FC}"/>
              </a:ext>
            </a:extLst>
          </p:cNvPr>
          <p:cNvSpPr txBox="1"/>
          <p:nvPr userDrawn="1"/>
        </p:nvSpPr>
        <p:spPr>
          <a:xfrm>
            <a:off x="827441" y="1464503"/>
            <a:ext cx="1082706" cy="265457"/>
          </a:xfrm>
          <a:prstGeom prst="rect">
            <a:avLst/>
          </a:prstGeom>
          <a:noFill/>
        </p:spPr>
        <p:txBody>
          <a:bodyPr wrap="square" rtlCol="0">
            <a:spAutoFit/>
          </a:bodyPr>
          <a:lstStyle/>
          <a:p>
            <a:pPr algn="ctr"/>
            <a:r>
              <a:rPr lang="nl-BE" sz="1125"/>
              <a:t>Vacature</a:t>
            </a:r>
          </a:p>
        </p:txBody>
      </p:sp>
      <p:sp>
        <p:nvSpPr>
          <p:cNvPr id="19" name="Tekstvak 18">
            <a:extLst>
              <a:ext uri="{FF2B5EF4-FFF2-40B4-BE49-F238E27FC236}">
                <a16:creationId xmlns:a16="http://schemas.microsoft.com/office/drawing/2014/main" id="{E00AF8A1-AC99-864E-AF81-62D45C9CFFAE}"/>
              </a:ext>
            </a:extLst>
          </p:cNvPr>
          <p:cNvSpPr txBox="1"/>
          <p:nvPr userDrawn="1"/>
        </p:nvSpPr>
        <p:spPr>
          <a:xfrm>
            <a:off x="2207617" y="1464503"/>
            <a:ext cx="1439830" cy="265457"/>
          </a:xfrm>
          <a:prstGeom prst="rect">
            <a:avLst/>
          </a:prstGeom>
          <a:noFill/>
        </p:spPr>
        <p:txBody>
          <a:bodyPr wrap="square" rtlCol="0">
            <a:spAutoFit/>
          </a:bodyPr>
          <a:lstStyle/>
          <a:p>
            <a:pPr algn="ctr"/>
            <a:r>
              <a:rPr lang="nl-BE" sz="1125"/>
              <a:t>Tijdsregistratie app</a:t>
            </a:r>
          </a:p>
        </p:txBody>
      </p:sp>
      <p:sp>
        <p:nvSpPr>
          <p:cNvPr id="21" name="Tekstvak 20">
            <a:extLst>
              <a:ext uri="{FF2B5EF4-FFF2-40B4-BE49-F238E27FC236}">
                <a16:creationId xmlns:a16="http://schemas.microsoft.com/office/drawing/2014/main" id="{4C891257-4D24-AE4B-9BEC-60A4F741CC56}"/>
              </a:ext>
            </a:extLst>
          </p:cNvPr>
          <p:cNvSpPr txBox="1"/>
          <p:nvPr userDrawn="1"/>
        </p:nvSpPr>
        <p:spPr>
          <a:xfrm>
            <a:off x="3758560" y="1464503"/>
            <a:ext cx="1439830" cy="265457"/>
          </a:xfrm>
          <a:prstGeom prst="rect">
            <a:avLst/>
          </a:prstGeom>
          <a:noFill/>
        </p:spPr>
        <p:txBody>
          <a:bodyPr wrap="square" rtlCol="0">
            <a:spAutoFit/>
          </a:bodyPr>
          <a:lstStyle/>
          <a:p>
            <a:pPr algn="ctr"/>
            <a:r>
              <a:rPr lang="nl-BE" sz="1125"/>
              <a:t>Schrijf je in</a:t>
            </a:r>
          </a:p>
        </p:txBody>
      </p:sp>
      <p:sp>
        <p:nvSpPr>
          <p:cNvPr id="23" name="Tekstvak 22">
            <a:extLst>
              <a:ext uri="{FF2B5EF4-FFF2-40B4-BE49-F238E27FC236}">
                <a16:creationId xmlns:a16="http://schemas.microsoft.com/office/drawing/2014/main" id="{692EEF9E-B904-3C4C-8CED-A4AD52D0D001}"/>
              </a:ext>
            </a:extLst>
          </p:cNvPr>
          <p:cNvSpPr txBox="1"/>
          <p:nvPr userDrawn="1"/>
        </p:nvSpPr>
        <p:spPr>
          <a:xfrm>
            <a:off x="5325093" y="1464503"/>
            <a:ext cx="1439830" cy="438582"/>
          </a:xfrm>
          <a:prstGeom prst="rect">
            <a:avLst/>
          </a:prstGeom>
          <a:noFill/>
        </p:spPr>
        <p:txBody>
          <a:bodyPr wrap="square" rtlCol="0">
            <a:spAutoFit/>
          </a:bodyPr>
          <a:lstStyle/>
          <a:p>
            <a:pPr algn="ctr"/>
            <a:r>
              <a:rPr lang="nl-BE" sz="1125"/>
              <a:t>Rapport beoordeling</a:t>
            </a:r>
          </a:p>
        </p:txBody>
      </p:sp>
      <p:sp>
        <p:nvSpPr>
          <p:cNvPr id="25" name="Tekstvak 24">
            <a:extLst>
              <a:ext uri="{FF2B5EF4-FFF2-40B4-BE49-F238E27FC236}">
                <a16:creationId xmlns:a16="http://schemas.microsoft.com/office/drawing/2014/main" id="{51143A66-B3D7-CE45-8FFA-6755B8AD2949}"/>
              </a:ext>
            </a:extLst>
          </p:cNvPr>
          <p:cNvSpPr txBox="1"/>
          <p:nvPr userDrawn="1"/>
        </p:nvSpPr>
        <p:spPr>
          <a:xfrm>
            <a:off x="6883831" y="1464503"/>
            <a:ext cx="1439830" cy="265457"/>
          </a:xfrm>
          <a:prstGeom prst="rect">
            <a:avLst/>
          </a:prstGeom>
          <a:noFill/>
        </p:spPr>
        <p:txBody>
          <a:bodyPr wrap="square" rtlCol="0">
            <a:spAutoFit/>
          </a:bodyPr>
          <a:lstStyle/>
          <a:p>
            <a:pPr algn="ctr"/>
            <a:r>
              <a:rPr lang="nl-BE" sz="1125"/>
              <a:t>Projectenkaart</a:t>
            </a:r>
          </a:p>
        </p:txBody>
      </p:sp>
      <p:sp>
        <p:nvSpPr>
          <p:cNvPr id="27" name="Tekstvak 26">
            <a:extLst>
              <a:ext uri="{FF2B5EF4-FFF2-40B4-BE49-F238E27FC236}">
                <a16:creationId xmlns:a16="http://schemas.microsoft.com/office/drawing/2014/main" id="{566F06BE-DB3C-BC4D-B47A-662CBD23D04F}"/>
              </a:ext>
            </a:extLst>
          </p:cNvPr>
          <p:cNvSpPr txBox="1"/>
          <p:nvPr userDrawn="1"/>
        </p:nvSpPr>
        <p:spPr>
          <a:xfrm>
            <a:off x="827441" y="2999759"/>
            <a:ext cx="1082706" cy="265457"/>
          </a:xfrm>
          <a:prstGeom prst="rect">
            <a:avLst/>
          </a:prstGeom>
          <a:noFill/>
        </p:spPr>
        <p:txBody>
          <a:bodyPr wrap="square" rtlCol="0">
            <a:spAutoFit/>
          </a:bodyPr>
          <a:lstStyle/>
          <a:p>
            <a:pPr algn="ctr"/>
            <a:r>
              <a:rPr lang="nl-BE" sz="1125"/>
              <a:t>Organisaties</a:t>
            </a:r>
          </a:p>
        </p:txBody>
      </p:sp>
      <p:sp>
        <p:nvSpPr>
          <p:cNvPr id="29" name="Tekstvak 28">
            <a:extLst>
              <a:ext uri="{FF2B5EF4-FFF2-40B4-BE49-F238E27FC236}">
                <a16:creationId xmlns:a16="http://schemas.microsoft.com/office/drawing/2014/main" id="{1D4E4C9C-343D-3F48-8094-D48B4B70DC0F}"/>
              </a:ext>
            </a:extLst>
          </p:cNvPr>
          <p:cNvSpPr txBox="1"/>
          <p:nvPr userDrawn="1"/>
        </p:nvSpPr>
        <p:spPr>
          <a:xfrm>
            <a:off x="2207617" y="2999759"/>
            <a:ext cx="1439830" cy="265457"/>
          </a:xfrm>
          <a:prstGeom prst="rect">
            <a:avLst/>
          </a:prstGeom>
          <a:noFill/>
        </p:spPr>
        <p:txBody>
          <a:bodyPr wrap="square" rtlCol="0">
            <a:spAutoFit/>
          </a:bodyPr>
          <a:lstStyle/>
          <a:p>
            <a:pPr algn="ctr"/>
            <a:r>
              <a:rPr lang="nl-BE" sz="1125"/>
              <a:t>Oproep</a:t>
            </a:r>
          </a:p>
        </p:txBody>
      </p:sp>
      <p:sp>
        <p:nvSpPr>
          <p:cNvPr id="31" name="Tekstvak 30">
            <a:extLst>
              <a:ext uri="{FF2B5EF4-FFF2-40B4-BE49-F238E27FC236}">
                <a16:creationId xmlns:a16="http://schemas.microsoft.com/office/drawing/2014/main" id="{1BAC8183-2E2C-E04D-AB7E-E332EFA95271}"/>
              </a:ext>
            </a:extLst>
          </p:cNvPr>
          <p:cNvSpPr txBox="1"/>
          <p:nvPr userDrawn="1"/>
        </p:nvSpPr>
        <p:spPr>
          <a:xfrm>
            <a:off x="3758560" y="2999759"/>
            <a:ext cx="1439830" cy="265457"/>
          </a:xfrm>
          <a:prstGeom prst="rect">
            <a:avLst/>
          </a:prstGeom>
          <a:noFill/>
        </p:spPr>
        <p:txBody>
          <a:bodyPr wrap="square" rtlCol="0">
            <a:spAutoFit/>
          </a:bodyPr>
          <a:lstStyle/>
          <a:p>
            <a:pPr algn="ctr"/>
            <a:r>
              <a:rPr lang="nl-BE" sz="1125"/>
              <a:t>Nieuwsartikels</a:t>
            </a:r>
          </a:p>
        </p:txBody>
      </p:sp>
      <p:sp>
        <p:nvSpPr>
          <p:cNvPr id="33" name="Tekstvak 32">
            <a:extLst>
              <a:ext uri="{FF2B5EF4-FFF2-40B4-BE49-F238E27FC236}">
                <a16:creationId xmlns:a16="http://schemas.microsoft.com/office/drawing/2014/main" id="{9E2505AB-6FCD-1E46-8BBD-E371F14E2106}"/>
              </a:ext>
            </a:extLst>
          </p:cNvPr>
          <p:cNvSpPr txBox="1"/>
          <p:nvPr userDrawn="1"/>
        </p:nvSpPr>
        <p:spPr>
          <a:xfrm>
            <a:off x="5325093" y="2999759"/>
            <a:ext cx="1439830" cy="265457"/>
          </a:xfrm>
          <a:prstGeom prst="rect">
            <a:avLst/>
          </a:prstGeom>
          <a:noFill/>
        </p:spPr>
        <p:txBody>
          <a:bodyPr wrap="square" rtlCol="0">
            <a:spAutoFit/>
          </a:bodyPr>
          <a:lstStyle/>
          <a:p>
            <a:pPr algn="ctr"/>
            <a:r>
              <a:rPr lang="nl-BE" sz="1125"/>
              <a:t>Neem deel aan</a:t>
            </a:r>
          </a:p>
        </p:txBody>
      </p:sp>
      <p:sp>
        <p:nvSpPr>
          <p:cNvPr id="34" name="Tekstvak 33">
            <a:extLst>
              <a:ext uri="{FF2B5EF4-FFF2-40B4-BE49-F238E27FC236}">
                <a16:creationId xmlns:a16="http://schemas.microsoft.com/office/drawing/2014/main" id="{06CFBD41-D618-4345-81A9-A63CD8B17A52}"/>
              </a:ext>
            </a:extLst>
          </p:cNvPr>
          <p:cNvSpPr txBox="1"/>
          <p:nvPr userDrawn="1"/>
        </p:nvSpPr>
        <p:spPr>
          <a:xfrm>
            <a:off x="6883831" y="2999759"/>
            <a:ext cx="1439830" cy="265457"/>
          </a:xfrm>
          <a:prstGeom prst="rect">
            <a:avLst/>
          </a:prstGeom>
          <a:noFill/>
        </p:spPr>
        <p:txBody>
          <a:bodyPr wrap="square" rtlCol="0">
            <a:spAutoFit/>
          </a:bodyPr>
          <a:lstStyle/>
          <a:p>
            <a:pPr algn="ctr"/>
            <a:r>
              <a:rPr lang="nl-BE" sz="1125"/>
              <a:t>Kostprijs</a:t>
            </a:r>
          </a:p>
        </p:txBody>
      </p:sp>
      <p:sp>
        <p:nvSpPr>
          <p:cNvPr id="35" name="Tekstvak 34">
            <a:extLst>
              <a:ext uri="{FF2B5EF4-FFF2-40B4-BE49-F238E27FC236}">
                <a16:creationId xmlns:a16="http://schemas.microsoft.com/office/drawing/2014/main" id="{9FCAA3FC-6B41-B440-9C78-DD1AB662D164}"/>
              </a:ext>
            </a:extLst>
          </p:cNvPr>
          <p:cNvSpPr txBox="1"/>
          <p:nvPr userDrawn="1"/>
        </p:nvSpPr>
        <p:spPr>
          <a:xfrm>
            <a:off x="656674" y="4418118"/>
            <a:ext cx="1424241" cy="438582"/>
          </a:xfrm>
          <a:prstGeom prst="rect">
            <a:avLst/>
          </a:prstGeom>
          <a:noFill/>
        </p:spPr>
        <p:txBody>
          <a:bodyPr wrap="square" rtlCol="0">
            <a:spAutoFit/>
          </a:bodyPr>
          <a:lstStyle/>
          <a:p>
            <a:pPr algn="ctr"/>
            <a:r>
              <a:rPr lang="nl-BE" sz="1125"/>
              <a:t>Ingediende projectvoorstellen</a:t>
            </a:r>
          </a:p>
        </p:txBody>
      </p:sp>
      <p:sp>
        <p:nvSpPr>
          <p:cNvPr id="36" name="Tekstvak 35">
            <a:extLst>
              <a:ext uri="{FF2B5EF4-FFF2-40B4-BE49-F238E27FC236}">
                <a16:creationId xmlns:a16="http://schemas.microsoft.com/office/drawing/2014/main" id="{30C019B5-0EB8-6140-A812-F81FC284BCFE}"/>
              </a:ext>
            </a:extLst>
          </p:cNvPr>
          <p:cNvSpPr txBox="1"/>
          <p:nvPr userDrawn="1"/>
        </p:nvSpPr>
        <p:spPr>
          <a:xfrm>
            <a:off x="2207617" y="4418118"/>
            <a:ext cx="1439830" cy="438582"/>
          </a:xfrm>
          <a:prstGeom prst="rect">
            <a:avLst/>
          </a:prstGeom>
          <a:noFill/>
        </p:spPr>
        <p:txBody>
          <a:bodyPr wrap="square" rtlCol="0">
            <a:spAutoFit/>
          </a:bodyPr>
          <a:lstStyle/>
          <a:p>
            <a:pPr algn="ctr"/>
            <a:r>
              <a:rPr lang="nl-BE" sz="1125"/>
              <a:t>Goedgekeurde projecten</a:t>
            </a:r>
          </a:p>
        </p:txBody>
      </p:sp>
      <p:sp>
        <p:nvSpPr>
          <p:cNvPr id="37" name="Tekstvak 36">
            <a:extLst>
              <a:ext uri="{FF2B5EF4-FFF2-40B4-BE49-F238E27FC236}">
                <a16:creationId xmlns:a16="http://schemas.microsoft.com/office/drawing/2014/main" id="{819DEE75-BB9B-A14F-89EE-D6FADC14A895}"/>
              </a:ext>
            </a:extLst>
          </p:cNvPr>
          <p:cNvSpPr txBox="1"/>
          <p:nvPr userDrawn="1"/>
        </p:nvSpPr>
        <p:spPr>
          <a:xfrm>
            <a:off x="3758560" y="4418118"/>
            <a:ext cx="1439830" cy="265457"/>
          </a:xfrm>
          <a:prstGeom prst="rect">
            <a:avLst/>
          </a:prstGeom>
          <a:noFill/>
        </p:spPr>
        <p:txBody>
          <a:bodyPr wrap="square" rtlCol="0">
            <a:spAutoFit/>
          </a:bodyPr>
          <a:lstStyle/>
          <a:p>
            <a:pPr algn="ctr"/>
            <a:r>
              <a:rPr lang="nl-BE" sz="1125"/>
              <a:t>ESF-applicatie</a:t>
            </a:r>
          </a:p>
        </p:txBody>
      </p:sp>
      <p:sp>
        <p:nvSpPr>
          <p:cNvPr id="38" name="Tekstvak 37">
            <a:extLst>
              <a:ext uri="{FF2B5EF4-FFF2-40B4-BE49-F238E27FC236}">
                <a16:creationId xmlns:a16="http://schemas.microsoft.com/office/drawing/2014/main" id="{7452D208-BD9D-4E43-9D52-940E25E93ECF}"/>
              </a:ext>
            </a:extLst>
          </p:cNvPr>
          <p:cNvSpPr txBox="1"/>
          <p:nvPr userDrawn="1"/>
        </p:nvSpPr>
        <p:spPr>
          <a:xfrm>
            <a:off x="5325093" y="4418118"/>
            <a:ext cx="1439830" cy="438582"/>
          </a:xfrm>
          <a:prstGeom prst="rect">
            <a:avLst/>
          </a:prstGeom>
          <a:noFill/>
        </p:spPr>
        <p:txBody>
          <a:bodyPr wrap="square" rtlCol="0">
            <a:spAutoFit/>
          </a:bodyPr>
          <a:lstStyle/>
          <a:p>
            <a:pPr algn="ctr"/>
            <a:r>
              <a:rPr lang="nl-BE" sz="1125"/>
              <a:t>Deelnemer</a:t>
            </a:r>
          </a:p>
          <a:p>
            <a:pPr algn="ctr"/>
            <a:r>
              <a:rPr lang="nl-BE" sz="1125"/>
              <a:t>Gebruiker</a:t>
            </a:r>
          </a:p>
        </p:txBody>
      </p:sp>
    </p:spTree>
    <p:extLst>
      <p:ext uri="{BB962C8B-B14F-4D97-AF65-F5344CB8AC3E}">
        <p14:creationId xmlns:p14="http://schemas.microsoft.com/office/powerpoint/2010/main" val="2605394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97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1 1 2">
  <p:cSld name="OBJECT_1_1_2">
    <p:bg>
      <p:bgPr>
        <a:solidFill>
          <a:srgbClr val="004570"/>
        </a:solidFill>
        <a:effectLst/>
      </p:bgPr>
    </p:bg>
    <p:spTree>
      <p:nvGrpSpPr>
        <p:cNvPr id="1" name="Shape 373"/>
        <p:cNvGrpSpPr/>
        <p:nvPr/>
      </p:nvGrpSpPr>
      <p:grpSpPr>
        <a:xfrm>
          <a:off x="0" y="0"/>
          <a:ext cx="0" cy="0"/>
          <a:chOff x="0" y="0"/>
          <a:chExt cx="0" cy="0"/>
        </a:xfrm>
      </p:grpSpPr>
      <p:grpSp>
        <p:nvGrpSpPr>
          <p:cNvPr id="374" name="Google Shape;374;p47"/>
          <p:cNvGrpSpPr/>
          <p:nvPr/>
        </p:nvGrpSpPr>
        <p:grpSpPr>
          <a:xfrm>
            <a:off x="-2472498" y="-2451799"/>
            <a:ext cx="10397230" cy="9745505"/>
            <a:chOff x="0" y="-28575"/>
            <a:chExt cx="686730" cy="649800"/>
          </a:xfrm>
        </p:grpSpPr>
        <p:sp>
          <p:nvSpPr>
            <p:cNvPr id="375" name="Google Shape;375;p47"/>
            <p:cNvSpPr/>
            <p:nvPr/>
          </p:nvSpPr>
          <p:spPr>
            <a:xfrm>
              <a:off x="0" y="0"/>
              <a:ext cx="686730" cy="621154"/>
            </a:xfrm>
            <a:custGeom>
              <a:avLst/>
              <a:gdLst/>
              <a:ahLst/>
              <a:cxnLst/>
              <a:rect l="l" t="t" r="r" b="b"/>
              <a:pathLst>
                <a:path w="686730" h="621154" extrusionOk="0">
                  <a:moveTo>
                    <a:pt x="203200" y="0"/>
                  </a:moveTo>
                  <a:lnTo>
                    <a:pt x="686730" y="0"/>
                  </a:lnTo>
                  <a:lnTo>
                    <a:pt x="483530" y="621154"/>
                  </a:lnTo>
                  <a:lnTo>
                    <a:pt x="0" y="621154"/>
                  </a:lnTo>
                  <a:lnTo>
                    <a:pt x="203200" y="0"/>
                  </a:lnTo>
                  <a:close/>
                </a:path>
              </a:pathLst>
            </a:custGeom>
            <a:solidFill>
              <a:srgbClr val="F8EEDE"/>
            </a:solidFill>
            <a:ln>
              <a:noFill/>
            </a:ln>
          </p:spPr>
        </p:sp>
        <p:sp>
          <p:nvSpPr>
            <p:cNvPr id="376" name="Google Shape;376;p47"/>
            <p:cNvSpPr txBox="1"/>
            <p:nvPr/>
          </p:nvSpPr>
          <p:spPr>
            <a:xfrm>
              <a:off x="101600" y="-28575"/>
              <a:ext cx="4836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77" name="Google Shape;377;p47"/>
          <p:cNvGrpSpPr/>
          <p:nvPr/>
        </p:nvGrpSpPr>
        <p:grpSpPr>
          <a:xfrm>
            <a:off x="130277" y="4566197"/>
            <a:ext cx="470611" cy="470611"/>
            <a:chOff x="0" y="0"/>
            <a:chExt cx="812800" cy="812800"/>
          </a:xfrm>
        </p:grpSpPr>
        <p:sp>
          <p:nvSpPr>
            <p:cNvPr id="378" name="Google Shape;378;p4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7"/>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80" name="Google Shape;380;p47"/>
          <p:cNvGrpSpPr/>
          <p:nvPr/>
        </p:nvGrpSpPr>
        <p:grpSpPr>
          <a:xfrm>
            <a:off x="308219" y="-852368"/>
            <a:ext cx="512568" cy="1729080"/>
            <a:chOff x="0" y="-28575"/>
            <a:chExt cx="270000" cy="910809"/>
          </a:xfrm>
        </p:grpSpPr>
        <p:sp>
          <p:nvSpPr>
            <p:cNvPr id="381" name="Google Shape;381;p47"/>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82" name="Google Shape;382;p47"/>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83" name="Google Shape;383;p47"/>
          <p:cNvGrpSpPr/>
          <p:nvPr/>
        </p:nvGrpSpPr>
        <p:grpSpPr>
          <a:xfrm>
            <a:off x="5569628" y="-815276"/>
            <a:ext cx="3726769" cy="5958796"/>
            <a:chOff x="0" y="-28575"/>
            <a:chExt cx="406400" cy="649800"/>
          </a:xfrm>
        </p:grpSpPr>
        <p:sp>
          <p:nvSpPr>
            <p:cNvPr id="384" name="Google Shape;384;p47"/>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44ADEE"/>
            </a:solidFill>
            <a:ln>
              <a:noFill/>
            </a:ln>
          </p:spPr>
        </p:sp>
        <p:sp>
          <p:nvSpPr>
            <p:cNvPr id="385" name="Google Shape;385;p47"/>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86" name="Google Shape;386;p47"/>
          <p:cNvSpPr/>
          <p:nvPr/>
        </p:nvSpPr>
        <p:spPr>
          <a:xfrm rot="971352">
            <a:off x="6218261" y="-678677"/>
            <a:ext cx="944171" cy="6608044"/>
          </a:xfrm>
          <a:custGeom>
            <a:avLst/>
            <a:gdLst/>
            <a:ahLst/>
            <a:cxnLst/>
            <a:rect l="l" t="t" r="r" b="b"/>
            <a:pathLst>
              <a:path w="5849878" h="6350000" extrusionOk="0">
                <a:moveTo>
                  <a:pt x="5849878" y="0"/>
                </a:moveTo>
                <a:lnTo>
                  <a:pt x="3744847" y="6350000"/>
                </a:lnTo>
                <a:lnTo>
                  <a:pt x="0" y="6350000"/>
                </a:lnTo>
                <a:lnTo>
                  <a:pt x="2080528" y="0"/>
                </a:lnTo>
                <a:lnTo>
                  <a:pt x="5849878" y="0"/>
                </a:lnTo>
                <a:close/>
              </a:path>
            </a:pathLst>
          </a:custGeom>
          <a:solidFill>
            <a:srgbClr val="A9D8F5"/>
          </a:solidFill>
          <a:ln>
            <a:noFill/>
          </a:ln>
        </p:spPr>
      </p:sp>
      <p:sp>
        <p:nvSpPr>
          <p:cNvPr id="387" name="Google Shape;387;p47"/>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388" name="Google Shape;388;p47"/>
          <p:cNvGrpSpPr/>
          <p:nvPr/>
        </p:nvGrpSpPr>
        <p:grpSpPr>
          <a:xfrm>
            <a:off x="258107" y="-891680"/>
            <a:ext cx="512568" cy="1729080"/>
            <a:chOff x="0" y="-28575"/>
            <a:chExt cx="270000" cy="910809"/>
          </a:xfrm>
        </p:grpSpPr>
        <p:sp>
          <p:nvSpPr>
            <p:cNvPr id="389" name="Google Shape;389;p47"/>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90" name="Google Shape;390;p47"/>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91" name="Google Shape;391;p47"/>
          <p:cNvSpPr txBox="1">
            <a:spLocks noGrp="1"/>
          </p:cNvSpPr>
          <p:nvPr>
            <p:ph type="title"/>
          </p:nvPr>
        </p:nvSpPr>
        <p:spPr>
          <a:xfrm>
            <a:off x="820775" y="956950"/>
            <a:ext cx="7177500" cy="5388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92" name="Google Shape;392;p47"/>
          <p:cNvSpPr txBox="1">
            <a:spLocks noGrp="1"/>
          </p:cNvSpPr>
          <p:nvPr>
            <p:ph type="body" idx="1"/>
          </p:nvPr>
        </p:nvSpPr>
        <p:spPr>
          <a:xfrm>
            <a:off x="820775" y="2136700"/>
            <a:ext cx="6021300" cy="2900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kst1">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3BC2A596-6AD8-7731-C3CA-49F56BC6DC2F}"/>
              </a:ext>
            </a:extLst>
          </p:cNvPr>
          <p:cNvSpPr/>
          <p:nvPr userDrawn="1"/>
        </p:nvSpPr>
        <p:spPr>
          <a:xfrm>
            <a:off x="-360218" y="4322614"/>
            <a:ext cx="2880360" cy="1738550"/>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14"/>
          </a:p>
        </p:txBody>
      </p:sp>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104" y="4596545"/>
            <a:ext cx="1816997" cy="283559"/>
          </a:xfrm>
          <a:prstGeom prst="rect">
            <a:avLst/>
          </a:prstGeom>
        </p:spPr>
      </p:pic>
      <p:sp>
        <p:nvSpPr>
          <p:cNvPr id="2" name="Titel 1">
            <a:extLst>
              <a:ext uri="{FF2B5EF4-FFF2-40B4-BE49-F238E27FC236}">
                <a16:creationId xmlns:a16="http://schemas.microsoft.com/office/drawing/2014/main" id="{2926126E-1F6B-728B-DB11-CADAC7C441A4}"/>
              </a:ext>
            </a:extLst>
          </p:cNvPr>
          <p:cNvSpPr>
            <a:spLocks noGrp="1"/>
          </p:cNvSpPr>
          <p:nvPr>
            <p:ph type="title"/>
          </p:nvPr>
        </p:nvSpPr>
        <p:spPr>
          <a:xfrm>
            <a:off x="244104" y="263397"/>
            <a:ext cx="8716162" cy="951041"/>
          </a:xfrm>
        </p:spPr>
        <p:txBody>
          <a:bodyPr/>
          <a:lstStyle/>
          <a:p>
            <a:r>
              <a:rPr lang="nl-NL"/>
              <a:t>Klik om stijl te bewerken</a:t>
            </a:r>
            <a:endParaRPr lang="nl-BE"/>
          </a:p>
        </p:txBody>
      </p:sp>
      <p:sp>
        <p:nvSpPr>
          <p:cNvPr id="4" name="Tijdelijke aanduiding voor inhoud 2">
            <a:extLst>
              <a:ext uri="{FF2B5EF4-FFF2-40B4-BE49-F238E27FC236}">
                <a16:creationId xmlns:a16="http://schemas.microsoft.com/office/drawing/2014/main" id="{68A82ADD-9A24-0959-42AE-F2F937661136}"/>
              </a:ext>
            </a:extLst>
          </p:cNvPr>
          <p:cNvSpPr>
            <a:spLocks noGrp="1"/>
          </p:cNvSpPr>
          <p:nvPr>
            <p:ph idx="1"/>
          </p:nvPr>
        </p:nvSpPr>
        <p:spPr>
          <a:xfrm>
            <a:off x="244104" y="1343026"/>
            <a:ext cx="8716161" cy="27432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18356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stijl te bewerken</a:t>
            </a:r>
          </a:p>
        </p:txBody>
      </p:sp>
      <p:sp>
        <p:nvSpPr>
          <p:cNvPr id="3" name="Subtitel 2"/>
          <p:cNvSpPr>
            <a:spLocks noGrp="1"/>
          </p:cNvSpPr>
          <p:nvPr>
            <p:ph type="subTitle" idx="1"/>
          </p:nvPr>
        </p:nvSpPr>
        <p:spPr>
          <a:xfrm>
            <a:off x="685801" y="2914650"/>
            <a:ext cx="6400800" cy="1314450"/>
          </a:xfrm>
        </p:spPr>
        <p:txBody>
          <a:bodyPr>
            <a:normAutofit/>
          </a:bodyPr>
          <a:lstStyle>
            <a:lvl1pPr marL="0" indent="0" algn="l">
              <a:buNone/>
              <a:defRPr sz="1800" b="1" i="0" baseline="0">
                <a:solidFill>
                  <a:srgbClr val="4A5349"/>
                </a:solidFill>
                <a:latin typeface=""/>
              </a:defRPr>
            </a:lvl1pPr>
            <a:lvl2pPr marL="342906" indent="0" algn="ctr">
              <a:buNone/>
              <a:defRPr>
                <a:solidFill>
                  <a:schemeClr val="tx1">
                    <a:tint val="75000"/>
                  </a:schemeClr>
                </a:solidFill>
              </a:defRPr>
            </a:lvl2pPr>
            <a:lvl3pPr marL="685813" indent="0" algn="ctr">
              <a:buNone/>
              <a:defRPr>
                <a:solidFill>
                  <a:schemeClr val="tx1">
                    <a:tint val="75000"/>
                  </a:schemeClr>
                </a:solidFill>
              </a:defRPr>
            </a:lvl3pPr>
            <a:lvl4pPr marL="1028719" indent="0" algn="ctr">
              <a:buNone/>
              <a:defRPr>
                <a:solidFill>
                  <a:schemeClr val="tx1">
                    <a:tint val="75000"/>
                  </a:schemeClr>
                </a:solidFill>
              </a:defRPr>
            </a:lvl4pPr>
            <a:lvl5pPr marL="1371626" indent="0" algn="ctr">
              <a:buNone/>
              <a:defRPr>
                <a:solidFill>
                  <a:schemeClr val="tx1">
                    <a:tint val="75000"/>
                  </a:schemeClr>
                </a:solidFill>
              </a:defRPr>
            </a:lvl5pPr>
            <a:lvl6pPr marL="1714533" indent="0" algn="ctr">
              <a:buNone/>
              <a:defRPr>
                <a:solidFill>
                  <a:schemeClr val="tx1">
                    <a:tint val="75000"/>
                  </a:schemeClr>
                </a:solidFill>
              </a:defRPr>
            </a:lvl6pPr>
            <a:lvl7pPr marL="2057439" indent="0" algn="ctr">
              <a:buNone/>
              <a:defRPr>
                <a:solidFill>
                  <a:schemeClr val="tx1">
                    <a:tint val="75000"/>
                  </a:schemeClr>
                </a:solidFill>
              </a:defRPr>
            </a:lvl7pPr>
            <a:lvl8pPr marL="2400346" indent="0" algn="ctr">
              <a:buNone/>
              <a:defRPr>
                <a:solidFill>
                  <a:schemeClr val="tx1">
                    <a:tint val="75000"/>
                  </a:schemeClr>
                </a:solidFill>
              </a:defRPr>
            </a:lvl8pPr>
            <a:lvl9pPr marL="2743252" indent="0" algn="ctr">
              <a:buNone/>
              <a:defRPr>
                <a:solidFill>
                  <a:schemeClr val="tx1">
                    <a:tint val="75000"/>
                  </a:schemeClr>
                </a:solidFill>
              </a:defRPr>
            </a:lvl9pPr>
          </a:lstStyle>
          <a:p>
            <a:r>
              <a:rPr lang="nl-NL"/>
              <a:t>Klikken om de ondertitelstijl van het model te bewerken</a:t>
            </a:r>
          </a:p>
        </p:txBody>
      </p:sp>
    </p:spTree>
    <p:extLst>
      <p:ext uri="{BB962C8B-B14F-4D97-AF65-F5344CB8AC3E}">
        <p14:creationId xmlns:p14="http://schemas.microsoft.com/office/powerpoint/2010/main" val="986017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8983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57200" y="1200151"/>
            <a:ext cx="4038600" cy="309562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09562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67558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151336"/>
            <a:ext cx="4040188" cy="479821"/>
          </a:xfrm>
        </p:spPr>
        <p:txBody>
          <a:bodyPr anchor="b">
            <a:noAutofit/>
          </a:bodyPr>
          <a:lstStyle>
            <a:lvl1pPr marL="0" indent="0">
              <a:buNone/>
              <a:defRPr sz="1800" b="1">
                <a:solidFill>
                  <a:srgbClr val="4A5349"/>
                </a:solidFill>
              </a:defRPr>
            </a:lvl1pPr>
            <a:lvl2pPr marL="342906" indent="0">
              <a:buNone/>
              <a:defRPr sz="1500" b="1"/>
            </a:lvl2pPr>
            <a:lvl3pPr marL="685813" indent="0">
              <a:buNone/>
              <a:defRPr sz="1350" b="1"/>
            </a:lvl3pPr>
            <a:lvl4pPr marL="1028719" indent="0">
              <a:buNone/>
              <a:defRPr sz="1200" b="1"/>
            </a:lvl4pPr>
            <a:lvl5pPr marL="1371626" indent="0">
              <a:buNone/>
              <a:defRPr sz="1200" b="1"/>
            </a:lvl5pPr>
            <a:lvl6pPr marL="1714533" indent="0">
              <a:buNone/>
              <a:defRPr sz="1200" b="1"/>
            </a:lvl6pPr>
            <a:lvl7pPr marL="2057439" indent="0">
              <a:buNone/>
              <a:defRPr sz="1200" b="1"/>
            </a:lvl7pPr>
            <a:lvl8pPr marL="2400346" indent="0">
              <a:buNone/>
              <a:defRPr sz="1200" b="1"/>
            </a:lvl8pPr>
            <a:lvl9pPr marL="2743252"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57200" y="1631157"/>
            <a:ext cx="4040188" cy="26931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151336"/>
            <a:ext cx="4041775" cy="479821"/>
          </a:xfrm>
        </p:spPr>
        <p:txBody>
          <a:bodyPr anchor="b"/>
          <a:lstStyle>
            <a:lvl1pPr marL="0" indent="0">
              <a:buNone/>
              <a:defRPr sz="1800" b="1"/>
            </a:lvl1pPr>
            <a:lvl2pPr marL="342906" indent="0">
              <a:buNone/>
              <a:defRPr sz="1500" b="1"/>
            </a:lvl2pPr>
            <a:lvl3pPr marL="685813" indent="0">
              <a:buNone/>
              <a:defRPr sz="1350" b="1"/>
            </a:lvl3pPr>
            <a:lvl4pPr marL="1028719" indent="0">
              <a:buNone/>
              <a:defRPr sz="1200" b="1"/>
            </a:lvl4pPr>
            <a:lvl5pPr marL="1371626" indent="0">
              <a:buNone/>
              <a:defRPr sz="1200" b="1"/>
            </a:lvl5pPr>
            <a:lvl6pPr marL="1714533" indent="0">
              <a:buNone/>
              <a:defRPr sz="1200" b="1"/>
            </a:lvl6pPr>
            <a:lvl7pPr marL="2057439" indent="0">
              <a:buNone/>
              <a:defRPr sz="1200" b="1"/>
            </a:lvl7pPr>
            <a:lvl8pPr marL="2400346" indent="0">
              <a:buNone/>
              <a:defRPr sz="1200" b="1"/>
            </a:lvl8pPr>
            <a:lvl9pPr marL="2743252"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45025" y="1631157"/>
            <a:ext cx="4041775" cy="26931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11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824042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49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normAutofit/>
          </a:bodyPr>
          <a:lstStyle>
            <a:lvl1pPr algn="l">
              <a:defRPr sz="1800" b="1">
                <a:solidFill>
                  <a:srgbClr val="4A5349"/>
                </a:solidFill>
              </a:defRPr>
            </a:lvl1pPr>
          </a:lstStyle>
          <a:p>
            <a:r>
              <a:rPr lang="nl-NL"/>
              <a:t>Klik om stijl te bewerken</a:t>
            </a:r>
          </a:p>
        </p:txBody>
      </p:sp>
      <p:sp>
        <p:nvSpPr>
          <p:cNvPr id="3" name="Tijdelijke aanduiding voor inhoud 2"/>
          <p:cNvSpPr>
            <a:spLocks noGrp="1"/>
          </p:cNvSpPr>
          <p:nvPr>
            <p:ph idx="1"/>
          </p:nvPr>
        </p:nvSpPr>
        <p:spPr>
          <a:xfrm>
            <a:off x="3575050" y="204788"/>
            <a:ext cx="5111750" cy="40243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5"/>
            <a:ext cx="3008313" cy="3152776"/>
          </a:xfrm>
        </p:spPr>
        <p:txBody>
          <a:bodyPr/>
          <a:lstStyle>
            <a:lvl1pPr marL="0" indent="0">
              <a:buNone/>
              <a:defRPr sz="1050"/>
            </a:lvl1pPr>
            <a:lvl2pPr marL="342906" indent="0">
              <a:buNone/>
              <a:defRPr sz="900"/>
            </a:lvl2pPr>
            <a:lvl3pPr marL="685813" indent="0">
              <a:buNone/>
              <a:defRPr sz="750"/>
            </a:lvl3pPr>
            <a:lvl4pPr marL="1028719" indent="0">
              <a:buNone/>
              <a:defRPr sz="675"/>
            </a:lvl4pPr>
            <a:lvl5pPr marL="1371626" indent="0">
              <a:buNone/>
              <a:defRPr sz="675"/>
            </a:lvl5pPr>
            <a:lvl6pPr marL="1714533" indent="0">
              <a:buNone/>
              <a:defRPr sz="675"/>
            </a:lvl6pPr>
            <a:lvl7pPr marL="2057439" indent="0">
              <a:buNone/>
              <a:defRPr sz="675"/>
            </a:lvl7pPr>
            <a:lvl8pPr marL="2400346" indent="0">
              <a:buNone/>
              <a:defRPr sz="675"/>
            </a:lvl8pPr>
            <a:lvl9pPr marL="2743252" indent="0">
              <a:buNone/>
              <a:defRPr sz="675"/>
            </a:lvl9pPr>
          </a:lstStyle>
          <a:p>
            <a:pPr lvl="0"/>
            <a:r>
              <a:rPr lang="nl-NL"/>
              <a:t>Tekststijl van het model bewerken</a:t>
            </a:r>
          </a:p>
        </p:txBody>
      </p:sp>
    </p:spTree>
    <p:extLst>
      <p:ext uri="{BB962C8B-B14F-4D97-AF65-F5344CB8AC3E}">
        <p14:creationId xmlns:p14="http://schemas.microsoft.com/office/powerpoint/2010/main" val="715163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9" y="3387924"/>
            <a:ext cx="5486400" cy="425053"/>
          </a:xfrm>
        </p:spPr>
        <p:txBody>
          <a:bodyPr anchor="b">
            <a:normAutofit/>
          </a:bodyPr>
          <a:lstStyle>
            <a:lvl1pPr algn="l">
              <a:defRPr sz="1800" b="1">
                <a:solidFill>
                  <a:srgbClr val="4A5349"/>
                </a:solidFill>
              </a:defRPr>
            </a:lvl1pPr>
          </a:lstStyle>
          <a:p>
            <a:r>
              <a:rPr lang="nl-NL"/>
              <a:t>Klik om stijl te bewerken</a:t>
            </a:r>
          </a:p>
        </p:txBody>
      </p:sp>
      <p:sp>
        <p:nvSpPr>
          <p:cNvPr id="3" name="Tijdelijke aanduiding voor afbeelding 2"/>
          <p:cNvSpPr>
            <a:spLocks noGrp="1"/>
          </p:cNvSpPr>
          <p:nvPr>
            <p:ph type="pic" idx="1"/>
          </p:nvPr>
        </p:nvSpPr>
        <p:spPr>
          <a:xfrm>
            <a:off x="1792289" y="459582"/>
            <a:ext cx="5486400" cy="2893219"/>
          </a:xfrm>
        </p:spPr>
        <p:txBody>
          <a:bodyPr/>
          <a:lstStyle>
            <a:lvl1pPr marL="0" indent="0">
              <a:buNone/>
              <a:defRPr sz="2400"/>
            </a:lvl1pPr>
            <a:lvl2pPr marL="342906" indent="0">
              <a:buNone/>
              <a:defRPr sz="2100"/>
            </a:lvl2pPr>
            <a:lvl3pPr marL="685813" indent="0">
              <a:buNone/>
              <a:defRPr sz="1800"/>
            </a:lvl3pPr>
            <a:lvl4pPr marL="1028719" indent="0">
              <a:buNone/>
              <a:defRPr sz="1500"/>
            </a:lvl4pPr>
            <a:lvl5pPr marL="1371626" indent="0">
              <a:buNone/>
              <a:defRPr sz="1500"/>
            </a:lvl5pPr>
            <a:lvl6pPr marL="1714533" indent="0">
              <a:buNone/>
              <a:defRPr sz="1500"/>
            </a:lvl6pPr>
            <a:lvl7pPr marL="2057439" indent="0">
              <a:buNone/>
              <a:defRPr sz="1500"/>
            </a:lvl7pPr>
            <a:lvl8pPr marL="2400346" indent="0">
              <a:buNone/>
              <a:defRPr sz="1500"/>
            </a:lvl8pPr>
            <a:lvl9pPr marL="2743252" indent="0">
              <a:buNone/>
              <a:defRPr sz="15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9" y="3812977"/>
            <a:ext cx="5486400" cy="603647"/>
          </a:xfrm>
        </p:spPr>
        <p:txBody>
          <a:bodyPr/>
          <a:lstStyle>
            <a:lvl1pPr marL="0" indent="0">
              <a:buNone/>
              <a:defRPr sz="1050"/>
            </a:lvl1pPr>
            <a:lvl2pPr marL="342906" indent="0">
              <a:buNone/>
              <a:defRPr sz="900"/>
            </a:lvl2pPr>
            <a:lvl3pPr marL="685813" indent="0">
              <a:buNone/>
              <a:defRPr sz="750"/>
            </a:lvl3pPr>
            <a:lvl4pPr marL="1028719" indent="0">
              <a:buNone/>
              <a:defRPr sz="675"/>
            </a:lvl4pPr>
            <a:lvl5pPr marL="1371626" indent="0">
              <a:buNone/>
              <a:defRPr sz="675"/>
            </a:lvl5pPr>
            <a:lvl6pPr marL="1714533" indent="0">
              <a:buNone/>
              <a:defRPr sz="675"/>
            </a:lvl6pPr>
            <a:lvl7pPr marL="2057439" indent="0">
              <a:buNone/>
              <a:defRPr sz="675"/>
            </a:lvl7pPr>
            <a:lvl8pPr marL="2400346" indent="0">
              <a:buNone/>
              <a:defRPr sz="675"/>
            </a:lvl8pPr>
            <a:lvl9pPr marL="2743252" indent="0">
              <a:buNone/>
              <a:defRPr sz="675"/>
            </a:lvl9pPr>
          </a:lstStyle>
          <a:p>
            <a:pPr lvl="0"/>
            <a:r>
              <a:rPr lang="nl-NL"/>
              <a:t>Tekststijl van het model bewerken</a:t>
            </a:r>
          </a:p>
        </p:txBody>
      </p:sp>
    </p:spTree>
    <p:extLst>
      <p:ext uri="{BB962C8B-B14F-4D97-AF65-F5344CB8AC3E}">
        <p14:creationId xmlns:p14="http://schemas.microsoft.com/office/powerpoint/2010/main" val="1523538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pic>
        <p:nvPicPr>
          <p:cNvPr id="10" name="Afbeelding 9" descr="NIEUW_STIJL_PRESENTATIE_GROEP_INTRO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5308" cy="5141851"/>
          </a:xfrm>
          <a:prstGeom prst="rect">
            <a:avLst/>
          </a:prstGeom>
        </p:spPr>
      </p:pic>
      <p:sp>
        <p:nvSpPr>
          <p:cNvPr id="2" name="Titel 1"/>
          <p:cNvSpPr>
            <a:spLocks noGrp="1"/>
          </p:cNvSpPr>
          <p:nvPr>
            <p:ph type="title"/>
          </p:nvPr>
        </p:nvSpPr>
        <p:spPr/>
        <p:txBody>
          <a:bodyPr/>
          <a:lstStyle>
            <a:lvl1pPr>
              <a:lnSpc>
                <a:spcPct val="80000"/>
              </a:lnSpc>
              <a:defRPr/>
            </a:lvl1pPr>
          </a:lstStyle>
          <a:p>
            <a:r>
              <a:rPr lang="nl-BE"/>
              <a:t>Titelstijl van model bewerken</a:t>
            </a:r>
            <a:endParaRPr lang="nl-NL"/>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‹nr.›</a:t>
            </a:fld>
            <a:endParaRPr lang="nl-NL"/>
          </a:p>
        </p:txBody>
      </p:sp>
      <p:sp>
        <p:nvSpPr>
          <p:cNvPr id="8" name="Tijdelijke aanduiding voor inhoud 7"/>
          <p:cNvSpPr>
            <a:spLocks noGrp="1"/>
          </p:cNvSpPr>
          <p:nvPr>
            <p:ph sz="quarter" idx="13"/>
          </p:nvPr>
        </p:nvSpPr>
        <p:spPr>
          <a:xfrm>
            <a:off x="2617405" y="1324314"/>
            <a:ext cx="6078797" cy="463174"/>
          </a:xfrm>
        </p:spPr>
        <p:txBody>
          <a:bodyPr>
            <a:noAutofit/>
          </a:bodyPr>
          <a:lstStyle>
            <a:lvl1pPr>
              <a:defRPr sz="2720" b="1" cap="all">
                <a:solidFill>
                  <a:schemeClr val="tx1"/>
                </a:solidFill>
                <a:latin typeface="Calibri"/>
                <a:cs typeface="Calibri"/>
              </a:defRPr>
            </a:lvl1pPr>
          </a:lstStyle>
          <a:p>
            <a:pPr lvl="0"/>
            <a:r>
              <a:rPr lang="nl-BE"/>
              <a:t>Klik om de tekststijl van</a:t>
            </a:r>
          </a:p>
        </p:txBody>
      </p:sp>
    </p:spTree>
    <p:extLst>
      <p:ext uri="{BB962C8B-B14F-4D97-AF65-F5344CB8AC3E}">
        <p14:creationId xmlns:p14="http://schemas.microsoft.com/office/powerpoint/2010/main" val="132354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solidFill>
          <a:srgbClr val="F5E9D7"/>
        </a:solidFill>
        <a:effectLst/>
      </p:bgPr>
    </p:bg>
    <p:spTree>
      <p:nvGrpSpPr>
        <p:cNvPr id="1" name="Shape 393"/>
        <p:cNvGrpSpPr/>
        <p:nvPr/>
      </p:nvGrpSpPr>
      <p:grpSpPr>
        <a:xfrm>
          <a:off x="0" y="0"/>
          <a:ext cx="0" cy="0"/>
          <a:chOff x="0" y="0"/>
          <a:chExt cx="0" cy="0"/>
        </a:xfrm>
      </p:grpSpPr>
      <p:grpSp>
        <p:nvGrpSpPr>
          <p:cNvPr id="394" name="Google Shape;394;p50"/>
          <p:cNvGrpSpPr/>
          <p:nvPr/>
        </p:nvGrpSpPr>
        <p:grpSpPr>
          <a:xfrm>
            <a:off x="308219" y="-852368"/>
            <a:ext cx="512568" cy="1729080"/>
            <a:chOff x="0" y="-28575"/>
            <a:chExt cx="270000" cy="910809"/>
          </a:xfrm>
        </p:grpSpPr>
        <p:sp>
          <p:nvSpPr>
            <p:cNvPr id="395" name="Google Shape;395;p5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96" name="Google Shape;396;p5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97" name="Google Shape;397;p50"/>
          <p:cNvGrpSpPr/>
          <p:nvPr/>
        </p:nvGrpSpPr>
        <p:grpSpPr>
          <a:xfrm>
            <a:off x="258107" y="-891680"/>
            <a:ext cx="512568" cy="1729080"/>
            <a:chOff x="0" y="-28575"/>
            <a:chExt cx="270000" cy="910809"/>
          </a:xfrm>
        </p:grpSpPr>
        <p:sp>
          <p:nvSpPr>
            <p:cNvPr id="398" name="Google Shape;398;p5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99" name="Google Shape;399;p5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00" name="Google Shape;400;p50"/>
          <p:cNvGrpSpPr/>
          <p:nvPr/>
        </p:nvGrpSpPr>
        <p:grpSpPr>
          <a:xfrm>
            <a:off x="130277" y="4566197"/>
            <a:ext cx="470611" cy="470611"/>
            <a:chOff x="0" y="0"/>
            <a:chExt cx="812800" cy="812800"/>
          </a:xfrm>
        </p:grpSpPr>
        <p:sp>
          <p:nvSpPr>
            <p:cNvPr id="401" name="Google Shape;401;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0"/>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03" name="Google Shape;403;p50"/>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cxnSp>
        <p:nvCxnSpPr>
          <p:cNvPr id="404" name="Google Shape;404;p50"/>
          <p:cNvCxnSpPr/>
          <p:nvPr/>
        </p:nvCxnSpPr>
        <p:spPr>
          <a:xfrm>
            <a:off x="4412069" y="1794669"/>
            <a:ext cx="0" cy="2613300"/>
          </a:xfrm>
          <a:prstGeom prst="straightConnector1">
            <a:avLst/>
          </a:prstGeom>
          <a:noFill/>
          <a:ln w="19050" cap="flat" cmpd="sng">
            <a:solidFill>
              <a:srgbClr val="004570"/>
            </a:solidFill>
            <a:prstDash val="solid"/>
            <a:round/>
            <a:headEnd type="none" w="sm" len="sm"/>
            <a:tailEnd type="none" w="sm" len="sm"/>
          </a:ln>
        </p:spPr>
      </p:cxnSp>
      <p:grpSp>
        <p:nvGrpSpPr>
          <p:cNvPr id="405" name="Google Shape;405;p50"/>
          <p:cNvGrpSpPr/>
          <p:nvPr/>
        </p:nvGrpSpPr>
        <p:grpSpPr>
          <a:xfrm>
            <a:off x="8625010" y="3773225"/>
            <a:ext cx="312151" cy="1587468"/>
            <a:chOff x="0" y="-28575"/>
            <a:chExt cx="145647" cy="740700"/>
          </a:xfrm>
        </p:grpSpPr>
        <p:sp>
          <p:nvSpPr>
            <p:cNvPr id="406" name="Google Shape;406;p50"/>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004570"/>
            </a:solidFill>
            <a:ln>
              <a:noFill/>
            </a:ln>
          </p:spPr>
        </p:sp>
        <p:sp>
          <p:nvSpPr>
            <p:cNvPr id="407" name="Google Shape;407;p50"/>
            <p:cNvSpPr txBox="1"/>
            <p:nvPr/>
          </p:nvSpPr>
          <p:spPr>
            <a:xfrm>
              <a:off x="0" y="-28575"/>
              <a:ext cx="145500" cy="740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08" name="Google Shape;408;p50"/>
          <p:cNvGrpSpPr/>
          <p:nvPr/>
        </p:nvGrpSpPr>
        <p:grpSpPr>
          <a:xfrm>
            <a:off x="8433916" y="4125467"/>
            <a:ext cx="312151" cy="1587468"/>
            <a:chOff x="0" y="-28575"/>
            <a:chExt cx="145647" cy="740700"/>
          </a:xfrm>
        </p:grpSpPr>
        <p:sp>
          <p:nvSpPr>
            <p:cNvPr id="409" name="Google Shape;409;p50"/>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410" name="Google Shape;410;p50"/>
            <p:cNvSpPr txBox="1"/>
            <p:nvPr/>
          </p:nvSpPr>
          <p:spPr>
            <a:xfrm>
              <a:off x="0" y="-28575"/>
              <a:ext cx="145500" cy="740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11" name="Google Shape;411;p50"/>
          <p:cNvSpPr txBox="1">
            <a:spLocks noGrp="1"/>
          </p:cNvSpPr>
          <p:nvPr>
            <p:ph type="title"/>
          </p:nvPr>
        </p:nvSpPr>
        <p:spPr>
          <a:xfrm>
            <a:off x="950375" y="837400"/>
            <a:ext cx="7674600" cy="540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rgbClr val="004570"/>
              </a:buClr>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12" name="Google Shape;412;p50"/>
          <p:cNvSpPr txBox="1">
            <a:spLocks noGrp="1"/>
          </p:cNvSpPr>
          <p:nvPr>
            <p:ph type="subTitle" idx="1"/>
          </p:nvPr>
        </p:nvSpPr>
        <p:spPr>
          <a:xfrm>
            <a:off x="950363" y="1962200"/>
            <a:ext cx="3204900" cy="2904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Clr>
                <a:srgbClr val="004570"/>
              </a:buClr>
              <a:buSzPts val="2100"/>
              <a:buNone/>
              <a:defRPr sz="2000" b="1">
                <a:solidFill>
                  <a:srgbClr val="004570"/>
                </a:solidFill>
                <a:latin typeface="Oswald"/>
                <a:ea typeface="Oswald"/>
                <a:cs typeface="Oswald"/>
                <a:sym typeface="Oswald"/>
              </a:defRPr>
            </a:lvl1pPr>
            <a:lvl2pPr lvl="1" algn="l">
              <a:lnSpc>
                <a:spcPct val="100000"/>
              </a:lnSpc>
              <a:spcBef>
                <a:spcPts val="300"/>
              </a:spcBef>
              <a:spcAft>
                <a:spcPts val="0"/>
              </a:spcAft>
              <a:buClr>
                <a:srgbClr val="004570"/>
              </a:buClr>
              <a:buSzPts val="1900"/>
              <a:buNone/>
              <a:defRPr sz="1900">
                <a:solidFill>
                  <a:srgbClr val="004570"/>
                </a:solidFill>
              </a:defRPr>
            </a:lvl2pPr>
            <a:lvl3pPr lvl="2" algn="l">
              <a:lnSpc>
                <a:spcPct val="100000"/>
              </a:lnSpc>
              <a:spcBef>
                <a:spcPts val="200"/>
              </a:spcBef>
              <a:spcAft>
                <a:spcPts val="0"/>
              </a:spcAft>
              <a:buClr>
                <a:srgbClr val="004570"/>
              </a:buClr>
              <a:buSzPts val="1700"/>
              <a:buNone/>
              <a:defRPr sz="1700">
                <a:solidFill>
                  <a:srgbClr val="004570"/>
                </a:solidFill>
              </a:defRPr>
            </a:lvl3pPr>
            <a:lvl4pPr lvl="3" algn="l">
              <a:lnSpc>
                <a:spcPct val="100000"/>
              </a:lnSpc>
              <a:spcBef>
                <a:spcPts val="200"/>
              </a:spcBef>
              <a:spcAft>
                <a:spcPts val="0"/>
              </a:spcAft>
              <a:buClr>
                <a:srgbClr val="004570"/>
              </a:buClr>
              <a:buSzPts val="1500"/>
              <a:buNone/>
              <a:defRPr sz="1500">
                <a:solidFill>
                  <a:srgbClr val="004570"/>
                </a:solidFill>
              </a:defRPr>
            </a:lvl4pPr>
            <a:lvl5pPr lvl="4" algn="l">
              <a:lnSpc>
                <a:spcPct val="100000"/>
              </a:lnSpc>
              <a:spcBef>
                <a:spcPts val="200"/>
              </a:spcBef>
              <a:spcAft>
                <a:spcPts val="0"/>
              </a:spcAft>
              <a:buClr>
                <a:srgbClr val="004570"/>
              </a:buClr>
              <a:buSzPts val="1500"/>
              <a:buNone/>
              <a:defRPr sz="1500">
                <a:solidFill>
                  <a:srgbClr val="004570"/>
                </a:solidFill>
              </a:defRPr>
            </a:lvl5pPr>
            <a:lvl6pPr lvl="5" algn="l">
              <a:lnSpc>
                <a:spcPct val="100000"/>
              </a:lnSpc>
              <a:spcBef>
                <a:spcPts val="200"/>
              </a:spcBef>
              <a:spcAft>
                <a:spcPts val="0"/>
              </a:spcAft>
              <a:buClr>
                <a:srgbClr val="004570"/>
              </a:buClr>
              <a:buSzPts val="1500"/>
              <a:buNone/>
              <a:defRPr sz="1500">
                <a:solidFill>
                  <a:srgbClr val="004570"/>
                </a:solidFill>
              </a:defRPr>
            </a:lvl6pPr>
            <a:lvl7pPr lvl="6" algn="l">
              <a:lnSpc>
                <a:spcPct val="100000"/>
              </a:lnSpc>
              <a:spcBef>
                <a:spcPts val="200"/>
              </a:spcBef>
              <a:spcAft>
                <a:spcPts val="0"/>
              </a:spcAft>
              <a:buClr>
                <a:srgbClr val="004570"/>
              </a:buClr>
              <a:buSzPts val="1500"/>
              <a:buNone/>
              <a:defRPr sz="1500">
                <a:solidFill>
                  <a:srgbClr val="004570"/>
                </a:solidFill>
              </a:defRPr>
            </a:lvl7pPr>
            <a:lvl8pPr lvl="7" algn="l">
              <a:lnSpc>
                <a:spcPct val="100000"/>
              </a:lnSpc>
              <a:spcBef>
                <a:spcPts val="200"/>
              </a:spcBef>
              <a:spcAft>
                <a:spcPts val="0"/>
              </a:spcAft>
              <a:buClr>
                <a:srgbClr val="004570"/>
              </a:buClr>
              <a:buSzPts val="1500"/>
              <a:buNone/>
              <a:defRPr sz="1500">
                <a:solidFill>
                  <a:srgbClr val="004570"/>
                </a:solidFill>
              </a:defRPr>
            </a:lvl8pPr>
            <a:lvl9pPr lvl="8" algn="l">
              <a:lnSpc>
                <a:spcPct val="100000"/>
              </a:lnSpc>
              <a:spcBef>
                <a:spcPts val="200"/>
              </a:spcBef>
              <a:spcAft>
                <a:spcPts val="0"/>
              </a:spcAft>
              <a:buClr>
                <a:srgbClr val="004570"/>
              </a:buClr>
              <a:buSzPts val="1500"/>
              <a:buNone/>
              <a:defRPr sz="1500">
                <a:solidFill>
                  <a:srgbClr val="004570"/>
                </a:solidFill>
              </a:defRPr>
            </a:lvl9pPr>
          </a:lstStyle>
          <a:p>
            <a:endParaRPr/>
          </a:p>
        </p:txBody>
      </p:sp>
      <p:sp>
        <p:nvSpPr>
          <p:cNvPr id="413" name="Google Shape;413;p50"/>
          <p:cNvSpPr txBox="1">
            <a:spLocks noGrp="1"/>
          </p:cNvSpPr>
          <p:nvPr>
            <p:ph type="subTitle" idx="2"/>
          </p:nvPr>
        </p:nvSpPr>
        <p:spPr>
          <a:xfrm>
            <a:off x="4858713" y="1909675"/>
            <a:ext cx="3204900" cy="2904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Clr>
                <a:srgbClr val="004570"/>
              </a:buClr>
              <a:buSzPts val="2100"/>
              <a:buNone/>
              <a:defRPr sz="2000" b="1">
                <a:solidFill>
                  <a:srgbClr val="004570"/>
                </a:solidFill>
                <a:latin typeface="Oswald"/>
                <a:ea typeface="Oswald"/>
                <a:cs typeface="Oswald"/>
                <a:sym typeface="Oswald"/>
              </a:defRPr>
            </a:lvl1pPr>
            <a:lvl2pPr lvl="1" algn="l">
              <a:lnSpc>
                <a:spcPct val="100000"/>
              </a:lnSpc>
              <a:spcBef>
                <a:spcPts val="300"/>
              </a:spcBef>
              <a:spcAft>
                <a:spcPts val="0"/>
              </a:spcAft>
              <a:buSzPts val="1900"/>
              <a:buNone/>
              <a:defRPr sz="1900"/>
            </a:lvl2pPr>
            <a:lvl3pPr lvl="2" algn="l">
              <a:lnSpc>
                <a:spcPct val="100000"/>
              </a:lnSpc>
              <a:spcBef>
                <a:spcPts val="200"/>
              </a:spcBef>
              <a:spcAft>
                <a:spcPts val="0"/>
              </a:spcAft>
              <a:buSzPts val="1700"/>
              <a:buNone/>
              <a:defRPr sz="1700"/>
            </a:lvl3pPr>
            <a:lvl4pPr lvl="3" algn="l">
              <a:lnSpc>
                <a:spcPct val="100000"/>
              </a:lnSpc>
              <a:spcBef>
                <a:spcPts val="200"/>
              </a:spcBef>
              <a:spcAft>
                <a:spcPts val="0"/>
              </a:spcAft>
              <a:buSzPts val="1500"/>
              <a:buNone/>
              <a:defRPr sz="1500"/>
            </a:lvl4pPr>
            <a:lvl5pPr lvl="4" algn="l">
              <a:lnSpc>
                <a:spcPct val="100000"/>
              </a:lnSpc>
              <a:spcBef>
                <a:spcPts val="200"/>
              </a:spcBef>
              <a:spcAft>
                <a:spcPts val="0"/>
              </a:spcAft>
              <a:buSzPts val="1500"/>
              <a:buNone/>
              <a:defRPr sz="1500"/>
            </a:lvl5pPr>
            <a:lvl6pPr lvl="5" algn="l">
              <a:lnSpc>
                <a:spcPct val="100000"/>
              </a:lnSpc>
              <a:spcBef>
                <a:spcPts val="200"/>
              </a:spcBef>
              <a:spcAft>
                <a:spcPts val="0"/>
              </a:spcAft>
              <a:buSzPts val="1500"/>
              <a:buNone/>
              <a:defRPr sz="1500"/>
            </a:lvl6pPr>
            <a:lvl7pPr lvl="6" algn="l">
              <a:lnSpc>
                <a:spcPct val="100000"/>
              </a:lnSpc>
              <a:spcBef>
                <a:spcPts val="200"/>
              </a:spcBef>
              <a:spcAft>
                <a:spcPts val="0"/>
              </a:spcAft>
              <a:buSzPts val="1500"/>
              <a:buNone/>
              <a:defRPr sz="1500"/>
            </a:lvl7pPr>
            <a:lvl8pPr lvl="7" algn="l">
              <a:lnSpc>
                <a:spcPct val="100000"/>
              </a:lnSpc>
              <a:spcBef>
                <a:spcPts val="200"/>
              </a:spcBef>
              <a:spcAft>
                <a:spcPts val="0"/>
              </a:spcAft>
              <a:buSzPts val="1500"/>
              <a:buNone/>
              <a:defRPr sz="1500"/>
            </a:lvl8pPr>
            <a:lvl9pPr lvl="8" algn="l">
              <a:lnSpc>
                <a:spcPct val="100000"/>
              </a:lnSpc>
              <a:spcBef>
                <a:spcPts val="200"/>
              </a:spcBef>
              <a:spcAft>
                <a:spcPts val="0"/>
              </a:spcAft>
              <a:buSzPts val="1500"/>
              <a:buNone/>
              <a:defRPr sz="1500"/>
            </a:lvl9pPr>
          </a:lstStyle>
          <a:p>
            <a:endParaRPr/>
          </a:p>
        </p:txBody>
      </p:sp>
      <p:sp>
        <p:nvSpPr>
          <p:cNvPr id="414" name="Google Shape;414;p50"/>
          <p:cNvSpPr txBox="1">
            <a:spLocks noGrp="1"/>
          </p:cNvSpPr>
          <p:nvPr>
            <p:ph type="body" idx="3"/>
          </p:nvPr>
        </p:nvSpPr>
        <p:spPr>
          <a:xfrm>
            <a:off x="950363" y="2604300"/>
            <a:ext cx="2854200" cy="14688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
        <p:nvSpPr>
          <p:cNvPr id="415" name="Google Shape;415;p50"/>
          <p:cNvSpPr txBox="1">
            <a:spLocks noGrp="1"/>
          </p:cNvSpPr>
          <p:nvPr>
            <p:ph type="body" idx="4"/>
          </p:nvPr>
        </p:nvSpPr>
        <p:spPr>
          <a:xfrm>
            <a:off x="4858713" y="2604300"/>
            <a:ext cx="2854200" cy="14688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KSTPAGINA">
    <p:spTree>
      <p:nvGrpSpPr>
        <p:cNvPr id="1" name=""/>
        <p:cNvGrpSpPr/>
        <p:nvPr/>
      </p:nvGrpSpPr>
      <p:grpSpPr>
        <a:xfrm>
          <a:off x="0" y="0"/>
          <a:ext cx="0" cy="0"/>
          <a:chOff x="0" y="0"/>
          <a:chExt cx="0" cy="0"/>
        </a:xfrm>
      </p:grpSpPr>
      <p:pic>
        <p:nvPicPr>
          <p:cNvPr id="10" name="Afbeelding 9" descr="NIEUW_STIJL_PRESENTATIE_GROEP_INTRO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 y="1649"/>
            <a:ext cx="9145308" cy="5141851"/>
          </a:xfrm>
          <a:prstGeom prst="rect">
            <a:avLst/>
          </a:prstGeom>
        </p:spPr>
      </p:pic>
      <p:sp>
        <p:nvSpPr>
          <p:cNvPr id="2" name="Titel 1"/>
          <p:cNvSpPr>
            <a:spLocks noGrp="1"/>
          </p:cNvSpPr>
          <p:nvPr>
            <p:ph type="title"/>
          </p:nvPr>
        </p:nvSpPr>
        <p:spPr/>
        <p:txBody>
          <a:bodyPr/>
          <a:lstStyle>
            <a:lvl1pPr>
              <a:lnSpc>
                <a:spcPct val="80000"/>
              </a:lnSpc>
              <a:defRPr>
                <a:solidFill>
                  <a:srgbClr val="007B8A"/>
                </a:solidFill>
              </a:defRPr>
            </a:lvl1pPr>
          </a:lstStyle>
          <a:p>
            <a:r>
              <a:rPr lang="nl-BE"/>
              <a:t>Titelstijl van model bewerken</a:t>
            </a:r>
            <a:endParaRPr lang="nl-NL"/>
          </a:p>
        </p:txBody>
      </p:sp>
      <p:sp>
        <p:nvSpPr>
          <p:cNvPr id="3" name="Tijdelijke aanduiding voor inhoud 2"/>
          <p:cNvSpPr>
            <a:spLocks noGrp="1"/>
          </p:cNvSpPr>
          <p:nvPr>
            <p:ph idx="1"/>
          </p:nvPr>
        </p:nvSpPr>
        <p:spPr>
          <a:xfrm>
            <a:off x="2617034" y="1798690"/>
            <a:ext cx="6069766" cy="2111941"/>
          </a:xfrm>
        </p:spPr>
        <p:txBody>
          <a:bodyPr/>
          <a:lstStyle>
            <a:lvl1pPr>
              <a:defRPr>
                <a:solidFill>
                  <a:schemeClr val="tx1"/>
                </a:solidFill>
              </a:defRPr>
            </a:lvl1pPr>
          </a:lstStyle>
          <a:p>
            <a:pPr lvl="0"/>
            <a:r>
              <a:rPr lang="nl-BE"/>
              <a:t>Klik om de tekststijl van het model te bewerken</a:t>
            </a:r>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‹nr.›</a:t>
            </a:fld>
            <a:endParaRPr lang="nl-NL"/>
          </a:p>
        </p:txBody>
      </p:sp>
    </p:spTree>
    <p:extLst>
      <p:ext uri="{BB962C8B-B14F-4D97-AF65-F5344CB8AC3E}">
        <p14:creationId xmlns:p14="http://schemas.microsoft.com/office/powerpoint/2010/main" val="4003013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1_Twee objecten">
    <p:spTree>
      <p:nvGrpSpPr>
        <p:cNvPr id="1" name=""/>
        <p:cNvGrpSpPr/>
        <p:nvPr/>
      </p:nvGrpSpPr>
      <p:grpSpPr>
        <a:xfrm>
          <a:off x="0" y="0"/>
          <a:ext cx="0" cy="0"/>
          <a:chOff x="0" y="0"/>
          <a:chExt cx="0" cy="0"/>
        </a:xfrm>
      </p:grpSpPr>
      <p:sp>
        <p:nvSpPr>
          <p:cNvPr id="2" name="Tijdelijke aanduiding voor inhoud 3"/>
          <p:cNvSpPr txBox="1">
            <a:spLocks noGrp="1"/>
          </p:cNvSpPr>
          <p:nvPr>
            <p:ph idx="1"/>
          </p:nvPr>
        </p:nvSpPr>
        <p:spPr>
          <a:xfrm>
            <a:off x="4648197" y="1200151"/>
            <a:ext cx="4038603" cy="3095625"/>
          </a:xfrm>
        </p:spPr>
        <p:txBody>
          <a:bodyPr/>
          <a:lstStyle>
            <a:lvl1pPr>
              <a:defRPr/>
            </a:lvl1pPr>
            <a:lvl2pPr>
              <a:defRPr/>
            </a:lvl2pPr>
            <a:lvl3pPr>
              <a:defRPr/>
            </a:lvl3pPr>
            <a:lvl4pPr>
              <a:defRPr/>
            </a:lvl4pPr>
            <a:lvl5pPr>
              <a:defRPr sz="1350"/>
            </a:lvl5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223012570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416"/>
        <p:cNvGrpSpPr/>
        <p:nvPr/>
      </p:nvGrpSpPr>
      <p:grpSpPr>
        <a:xfrm>
          <a:off x="0" y="0"/>
          <a:ext cx="0" cy="0"/>
          <a:chOff x="0" y="0"/>
          <a:chExt cx="0" cy="0"/>
        </a:xfrm>
      </p:grpSpPr>
      <p:grpSp>
        <p:nvGrpSpPr>
          <p:cNvPr id="417" name="Google Shape;417;p51"/>
          <p:cNvGrpSpPr/>
          <p:nvPr/>
        </p:nvGrpSpPr>
        <p:grpSpPr>
          <a:xfrm>
            <a:off x="2074381" y="-54247"/>
            <a:ext cx="1543020" cy="1597504"/>
            <a:chOff x="0" y="-28575"/>
            <a:chExt cx="812800" cy="841500"/>
          </a:xfrm>
        </p:grpSpPr>
        <p:sp>
          <p:nvSpPr>
            <p:cNvPr id="418" name="Google Shape;418;p5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19" name="Google Shape;419;p51"/>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20" name="Google Shape;420;p51"/>
          <p:cNvGrpSpPr/>
          <p:nvPr/>
        </p:nvGrpSpPr>
        <p:grpSpPr>
          <a:xfrm>
            <a:off x="793186" y="3546203"/>
            <a:ext cx="1543020" cy="1597504"/>
            <a:chOff x="0" y="-28575"/>
            <a:chExt cx="812800" cy="841500"/>
          </a:xfrm>
        </p:grpSpPr>
        <p:sp>
          <p:nvSpPr>
            <p:cNvPr id="421" name="Google Shape;421;p5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22" name="Google Shape;422;p51"/>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23" name="Google Shape;423;p51"/>
          <p:cNvSpPr/>
          <p:nvPr/>
        </p:nvSpPr>
        <p:spPr>
          <a:xfrm>
            <a:off x="908109" y="126916"/>
            <a:ext cx="2565646" cy="4889905"/>
          </a:xfrm>
          <a:custGeom>
            <a:avLst/>
            <a:gdLst/>
            <a:ahLst/>
            <a:cxnLst/>
            <a:rect l="l" t="t" r="r" b="b"/>
            <a:pathLst>
              <a:path w="794933" h="1515075" extrusionOk="0">
                <a:moveTo>
                  <a:pt x="0" y="0"/>
                </a:moveTo>
                <a:lnTo>
                  <a:pt x="794933" y="0"/>
                </a:lnTo>
                <a:lnTo>
                  <a:pt x="794933" y="1515075"/>
                </a:lnTo>
                <a:lnTo>
                  <a:pt x="0" y="1515075"/>
                </a:lnTo>
                <a:close/>
              </a:path>
            </a:pathLst>
          </a:custGeom>
          <a:solidFill>
            <a:srgbClr val="A9D8F5"/>
          </a:solidFill>
          <a:ln>
            <a:noFill/>
          </a:ln>
        </p:spPr>
      </p:sp>
      <p:grpSp>
        <p:nvGrpSpPr>
          <p:cNvPr id="424" name="Google Shape;424;p51"/>
          <p:cNvGrpSpPr/>
          <p:nvPr/>
        </p:nvGrpSpPr>
        <p:grpSpPr>
          <a:xfrm>
            <a:off x="308219" y="-852368"/>
            <a:ext cx="512568" cy="1729080"/>
            <a:chOff x="0" y="-28575"/>
            <a:chExt cx="270000" cy="910809"/>
          </a:xfrm>
        </p:grpSpPr>
        <p:sp>
          <p:nvSpPr>
            <p:cNvPr id="425" name="Google Shape;425;p5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426" name="Google Shape;426;p5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27" name="Google Shape;427;p51"/>
          <p:cNvGrpSpPr/>
          <p:nvPr/>
        </p:nvGrpSpPr>
        <p:grpSpPr>
          <a:xfrm>
            <a:off x="258107" y="-891680"/>
            <a:ext cx="512568" cy="1729080"/>
            <a:chOff x="0" y="-28575"/>
            <a:chExt cx="270000" cy="910809"/>
          </a:xfrm>
        </p:grpSpPr>
        <p:sp>
          <p:nvSpPr>
            <p:cNvPr id="428" name="Google Shape;428;p5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429" name="Google Shape;429;p5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30" name="Google Shape;430;p51"/>
          <p:cNvGrpSpPr/>
          <p:nvPr/>
        </p:nvGrpSpPr>
        <p:grpSpPr>
          <a:xfrm>
            <a:off x="130277" y="4566197"/>
            <a:ext cx="470611" cy="470611"/>
            <a:chOff x="0" y="0"/>
            <a:chExt cx="812800" cy="812800"/>
          </a:xfrm>
        </p:grpSpPr>
        <p:sp>
          <p:nvSpPr>
            <p:cNvPr id="431" name="Google Shape;431;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51"/>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33" name="Google Shape;433;p51"/>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434" name="Google Shape;434;p51"/>
          <p:cNvGrpSpPr/>
          <p:nvPr/>
        </p:nvGrpSpPr>
        <p:grpSpPr>
          <a:xfrm>
            <a:off x="4160427" y="1390867"/>
            <a:ext cx="4469298" cy="1436191"/>
            <a:chOff x="0" y="-40837"/>
            <a:chExt cx="11918128" cy="3829843"/>
          </a:xfrm>
        </p:grpSpPr>
        <p:grpSp>
          <p:nvGrpSpPr>
            <p:cNvPr id="435" name="Google Shape;435;p51"/>
            <p:cNvGrpSpPr/>
            <p:nvPr/>
          </p:nvGrpSpPr>
          <p:grpSpPr>
            <a:xfrm>
              <a:off x="0" y="256257"/>
              <a:ext cx="11918128" cy="3532749"/>
              <a:chOff x="0" y="-28575"/>
              <a:chExt cx="4892700" cy="1450285"/>
            </a:xfrm>
          </p:grpSpPr>
          <p:sp>
            <p:nvSpPr>
              <p:cNvPr id="436" name="Google Shape;436;p51"/>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37" name="Google Shape;437;p51"/>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38" name="Google Shape;438;p51"/>
            <p:cNvGrpSpPr/>
            <p:nvPr/>
          </p:nvGrpSpPr>
          <p:grpSpPr>
            <a:xfrm>
              <a:off x="268832" y="-40837"/>
              <a:ext cx="1309597" cy="1391658"/>
              <a:chOff x="0" y="-28575"/>
              <a:chExt cx="916379" cy="973800"/>
            </a:xfrm>
          </p:grpSpPr>
          <p:sp>
            <p:nvSpPr>
              <p:cNvPr id="439" name="Google Shape;439;p51"/>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40" name="Google Shape;440;p51"/>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41" name="Google Shape;441;p51"/>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grpSp>
      <p:grpSp>
        <p:nvGrpSpPr>
          <p:cNvPr id="442" name="Google Shape;442;p51"/>
          <p:cNvGrpSpPr/>
          <p:nvPr/>
        </p:nvGrpSpPr>
        <p:grpSpPr>
          <a:xfrm>
            <a:off x="4160427" y="3130006"/>
            <a:ext cx="4469298" cy="1436191"/>
            <a:chOff x="0" y="-40837"/>
            <a:chExt cx="11918128" cy="3829843"/>
          </a:xfrm>
        </p:grpSpPr>
        <p:grpSp>
          <p:nvGrpSpPr>
            <p:cNvPr id="443" name="Google Shape;443;p51"/>
            <p:cNvGrpSpPr/>
            <p:nvPr/>
          </p:nvGrpSpPr>
          <p:grpSpPr>
            <a:xfrm>
              <a:off x="0" y="256257"/>
              <a:ext cx="11918128" cy="3532749"/>
              <a:chOff x="0" y="-28575"/>
              <a:chExt cx="4892700" cy="1450285"/>
            </a:xfrm>
          </p:grpSpPr>
          <p:sp>
            <p:nvSpPr>
              <p:cNvPr id="444" name="Google Shape;444;p51"/>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45" name="Google Shape;445;p51"/>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46" name="Google Shape;446;p51"/>
            <p:cNvGrpSpPr/>
            <p:nvPr/>
          </p:nvGrpSpPr>
          <p:grpSpPr>
            <a:xfrm>
              <a:off x="268832" y="-40837"/>
              <a:ext cx="1309597" cy="1391658"/>
              <a:chOff x="0" y="-28575"/>
              <a:chExt cx="916379" cy="973800"/>
            </a:xfrm>
          </p:grpSpPr>
          <p:sp>
            <p:nvSpPr>
              <p:cNvPr id="447" name="Google Shape;447;p51"/>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48" name="Google Shape;448;p51"/>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49" name="Google Shape;449;p51"/>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grpSp>
      <p:sp>
        <p:nvSpPr>
          <p:cNvPr id="450" name="Google Shape;450;p51"/>
          <p:cNvSpPr txBox="1">
            <a:spLocks noGrp="1"/>
          </p:cNvSpPr>
          <p:nvPr>
            <p:ph type="title"/>
          </p:nvPr>
        </p:nvSpPr>
        <p:spPr>
          <a:xfrm>
            <a:off x="4160425" y="521400"/>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51" name="Google Shape;451;p51"/>
          <p:cNvSpPr>
            <a:spLocks noGrp="1"/>
          </p:cNvSpPr>
          <p:nvPr>
            <p:ph type="pic" idx="2"/>
          </p:nvPr>
        </p:nvSpPr>
        <p:spPr>
          <a:xfrm>
            <a:off x="918875" y="123275"/>
            <a:ext cx="2565600" cy="4890000"/>
          </a:xfrm>
          <a:prstGeom prst="rect">
            <a:avLst/>
          </a:prstGeom>
          <a:noFill/>
          <a:ln>
            <a:noFill/>
          </a:ln>
        </p:spPr>
      </p:sp>
      <p:sp>
        <p:nvSpPr>
          <p:cNvPr id="452" name="Google Shape;452;p51"/>
          <p:cNvSpPr txBox="1">
            <a:spLocks noGrp="1"/>
          </p:cNvSpPr>
          <p:nvPr>
            <p:ph type="subTitle" idx="1"/>
          </p:nvPr>
        </p:nvSpPr>
        <p:spPr>
          <a:xfrm>
            <a:off x="4751300" y="16136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453" name="Google Shape;453;p51"/>
          <p:cNvSpPr txBox="1">
            <a:spLocks noGrp="1"/>
          </p:cNvSpPr>
          <p:nvPr>
            <p:ph type="body" idx="3"/>
          </p:nvPr>
        </p:nvSpPr>
        <p:spPr>
          <a:xfrm>
            <a:off x="4271525" y="205065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454" name="Google Shape;454;p51"/>
          <p:cNvSpPr txBox="1">
            <a:spLocks noGrp="1"/>
          </p:cNvSpPr>
          <p:nvPr>
            <p:ph type="subTitle" idx="4"/>
          </p:nvPr>
        </p:nvSpPr>
        <p:spPr>
          <a:xfrm>
            <a:off x="4751300" y="33270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455" name="Google Shape;455;p51"/>
          <p:cNvSpPr txBox="1">
            <a:spLocks noGrp="1"/>
          </p:cNvSpPr>
          <p:nvPr>
            <p:ph type="body" idx="5"/>
          </p:nvPr>
        </p:nvSpPr>
        <p:spPr>
          <a:xfrm>
            <a:off x="4271525" y="380290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image" Target="../media/image4.sv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theme" Target="../theme/theme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image" Target="../media/image3.png"/><Relationship Id="rId20" Type="http://schemas.openxmlformats.org/officeDocument/2006/relationships/slideLayout" Target="../slideLayouts/slideLayout46.xml"/><Relationship Id="rId41"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83.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4.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8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97319772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28691" y="1628775"/>
            <a:ext cx="7886618" cy="2669486"/>
          </a:xfrm>
          <a:prstGeom prst="rect">
            <a:avLst/>
          </a:prstGeom>
        </p:spPr>
        <p:txBody>
          <a:bodyPr vert="horz" lIns="0" tIns="0" rIns="0" bIns="45720" rtlCol="0">
            <a:noAutofit/>
          </a:bodyPr>
          <a:lstStyle/>
          <a:p>
            <a:pPr lvl="0"/>
            <a:r>
              <a:rPr lang="nl-NL"/>
              <a:t>Koptekst</a:t>
            </a:r>
          </a:p>
          <a:p>
            <a:pPr lvl="1"/>
            <a:r>
              <a:rPr lang="nl-NL"/>
              <a:t>Ondertitel</a:t>
            </a:r>
          </a:p>
          <a:p>
            <a:pPr lvl="2"/>
            <a:r>
              <a:rPr lang="nl-NL"/>
              <a:t>Bodytekst</a:t>
            </a:r>
          </a:p>
          <a:p>
            <a:pPr lvl="3"/>
            <a:r>
              <a:rPr lang="nl-NL"/>
              <a:t>VIERDE NIVEAU</a:t>
            </a:r>
          </a:p>
          <a:p>
            <a:pPr lvl="4"/>
            <a:r>
              <a:rPr lang="nl-NL"/>
              <a:t>Vijfde niveau </a:t>
            </a:r>
            <a:endParaRPr lang="nl-BE"/>
          </a:p>
          <a:p>
            <a:pPr lvl="4"/>
            <a:endParaRPr lang="nl-BE"/>
          </a:p>
        </p:txBody>
      </p:sp>
      <p:sp>
        <p:nvSpPr>
          <p:cNvPr id="6" name="Tijdelijke aanduiding voor dianummer 5"/>
          <p:cNvSpPr>
            <a:spLocks noGrp="1"/>
          </p:cNvSpPr>
          <p:nvPr>
            <p:ph type="sldNum" sz="quarter" idx="4"/>
          </p:nvPr>
        </p:nvSpPr>
        <p:spPr>
          <a:xfrm>
            <a:off x="8207496" y="4436922"/>
            <a:ext cx="540000" cy="270000"/>
          </a:xfrm>
          <a:prstGeom prst="rect">
            <a:avLst/>
          </a:prstGeom>
        </p:spPr>
        <p:txBody>
          <a:bodyPr vert="horz" lIns="91440" tIns="45720" rIns="91440" bIns="45720" rtlCol="0" anchor="ctr"/>
          <a:lstStyle>
            <a:lvl1pPr algn="r">
              <a:defRPr sz="675">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8" name="Tijdelijke aanduiding voor titel 7">
            <a:extLst>
              <a:ext uri="{FF2B5EF4-FFF2-40B4-BE49-F238E27FC236}">
                <a16:creationId xmlns:a16="http://schemas.microsoft.com/office/drawing/2014/main" id="{FFC2CC07-3C61-8349-B0DD-690EF363EAEA}"/>
              </a:ext>
            </a:extLst>
          </p:cNvPr>
          <p:cNvSpPr>
            <a:spLocks noGrp="1"/>
          </p:cNvSpPr>
          <p:nvPr>
            <p:ph type="title"/>
          </p:nvPr>
        </p:nvSpPr>
        <p:spPr>
          <a:xfrm>
            <a:off x="628691" y="273844"/>
            <a:ext cx="7886618" cy="994172"/>
          </a:xfrm>
          <a:prstGeom prst="rect">
            <a:avLst/>
          </a:prstGeom>
        </p:spPr>
        <p:txBody>
          <a:bodyPr vert="horz" lIns="0" tIns="45720" rIns="91440" bIns="45720" rtlCol="0" anchor="ctr">
            <a:normAutofit/>
          </a:bodyPr>
          <a:lstStyle/>
          <a:p>
            <a:r>
              <a:rPr lang="nl-NL"/>
              <a:t>Klik om stijl te bewerken</a:t>
            </a:r>
            <a:endParaRPr lang="nl-BE"/>
          </a:p>
        </p:txBody>
      </p:sp>
    </p:spTree>
    <p:extLst>
      <p:ext uri="{BB962C8B-B14F-4D97-AF65-F5344CB8AC3E}">
        <p14:creationId xmlns:p14="http://schemas.microsoft.com/office/powerpoint/2010/main" val="376480483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Lst>
  <p:txStyles>
    <p:titleStyle>
      <a:lvl1pPr algn="l" defTabSz="685800" rtl="0" eaLnBrk="1" latinLnBrk="0" hangingPunct="1">
        <a:lnSpc>
          <a:spcPts val="2850"/>
        </a:lnSpc>
        <a:spcBef>
          <a:spcPts val="0"/>
        </a:spcBef>
        <a:buNone/>
        <a:defRPr sz="2775"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0" indent="0" algn="l" defTabSz="685800" rtl="0" eaLnBrk="1" latinLnBrk="0" hangingPunct="1">
        <a:lnSpc>
          <a:spcPts val="2700"/>
        </a:lnSpc>
        <a:spcBef>
          <a:spcPts val="0"/>
        </a:spcBef>
        <a:buSzPct val="90000"/>
        <a:buFontTx/>
        <a:buNone/>
        <a:defRPr sz="2250" kern="1200" spc="0">
          <a:solidFill>
            <a:schemeClr val="tx1"/>
          </a:solidFill>
          <a:latin typeface="FlandersArtSans-Bold" panose="00000800000000000000" pitchFamily="2" charset="0"/>
          <a:ea typeface="+mn-ea"/>
          <a:cs typeface="+mn-cs"/>
        </a:defRPr>
      </a:lvl1pPr>
      <a:lvl2pPr marL="0" indent="0" algn="l" defTabSz="685800" rtl="0" eaLnBrk="1" latinLnBrk="0" hangingPunct="1">
        <a:lnSpc>
          <a:spcPts val="1800"/>
        </a:lnSpc>
        <a:spcBef>
          <a:spcPts val="675"/>
        </a:spcBef>
        <a:buSzPct val="70000"/>
        <a:buFontTx/>
        <a:buNone/>
        <a:defRPr sz="1500" kern="1200" spc="0">
          <a:solidFill>
            <a:schemeClr val="tx1"/>
          </a:solidFill>
          <a:latin typeface="FlandersArtSans-Regular" panose="00000500000000000000" pitchFamily="2" charset="0"/>
          <a:ea typeface="+mn-ea"/>
          <a:cs typeface="+mn-cs"/>
        </a:defRPr>
      </a:lvl2pPr>
      <a:lvl3pPr marL="0" indent="0" algn="l" defTabSz="685800" rtl="0" eaLnBrk="1" latinLnBrk="0" hangingPunct="1">
        <a:lnSpc>
          <a:spcPts val="1388"/>
        </a:lnSpc>
        <a:spcBef>
          <a:spcPts val="450"/>
        </a:spcBef>
        <a:buSzPct val="90000"/>
        <a:buFontTx/>
        <a:buNone/>
        <a:defRPr sz="1125" kern="1200" spc="0">
          <a:solidFill>
            <a:schemeClr val="accent6"/>
          </a:solidFill>
          <a:latin typeface="FlandersArtSans-Regular" panose="00000500000000000000" pitchFamily="2" charset="0"/>
          <a:ea typeface="+mn-ea"/>
          <a:cs typeface="+mn-cs"/>
        </a:defRPr>
      </a:lvl3pPr>
      <a:lvl4pPr marL="0" indent="0" algn="l" defTabSz="685800" rtl="0" eaLnBrk="1" latinLnBrk="0" hangingPunct="1">
        <a:lnSpc>
          <a:spcPts val="900"/>
        </a:lnSpc>
        <a:spcBef>
          <a:spcPts val="225"/>
        </a:spcBef>
        <a:buSzPct val="75000"/>
        <a:buFontTx/>
        <a:buNone/>
        <a:defRPr sz="750" kern="1200" spc="0">
          <a:solidFill>
            <a:schemeClr val="accent6"/>
          </a:solidFill>
          <a:latin typeface="+mj-lt"/>
          <a:ea typeface="+mn-ea"/>
          <a:cs typeface="+mn-cs"/>
        </a:defRPr>
      </a:lvl4pPr>
      <a:lvl5pPr marL="0" indent="-216000" algn="l" defTabSz="685800" rtl="0" eaLnBrk="1" latinLnBrk="0" hangingPunct="1">
        <a:lnSpc>
          <a:spcPts val="1388"/>
        </a:lnSpc>
        <a:spcBef>
          <a:spcPts val="225"/>
        </a:spcBef>
        <a:buSzPct val="90000"/>
        <a:buFontTx/>
        <a:buBlip>
          <a:blip r:embed="rId46">
            <a:extLst>
              <a:ext uri="{96DAC541-7B7A-43D3-8B79-37D633B846F1}">
                <asvg:svgBlip xmlns:asvg="http://schemas.microsoft.com/office/drawing/2016/SVG/main" r:embed="rId47"/>
              </a:ext>
            </a:extLst>
          </a:blip>
        </a:buBlip>
        <a:defRPr sz="1125" kern="1200" spc="0" baseline="0">
          <a:solidFill>
            <a:schemeClr val="accent6"/>
          </a:solidFill>
          <a:latin typeface="FlandersArtSans-Regular"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BE"/>
              <a:t>Titelstijl van model bewerken</a:t>
            </a:r>
            <a:endParaRPr lang="nl-NL"/>
          </a:p>
        </p:txBody>
      </p:sp>
      <p:sp>
        <p:nvSpPr>
          <p:cNvPr id="3" name="Tijdelijke aanduiding voor tekst 2"/>
          <p:cNvSpPr>
            <a:spLocks noGrp="1"/>
          </p:cNvSpPr>
          <p:nvPr>
            <p:ph type="body" idx="1"/>
          </p:nvPr>
        </p:nvSpPr>
        <p:spPr>
          <a:xfrm>
            <a:off x="457200" y="1200151"/>
            <a:ext cx="8229600" cy="3095624"/>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pic>
        <p:nvPicPr>
          <p:cNvPr id="7" name="Afbeelding 6" descr="LOGO MET NAAM KLEUR VECTOR RGB.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9600" y="4407750"/>
            <a:ext cx="1334188" cy="550617"/>
          </a:xfrm>
          <a:prstGeom prst="rect">
            <a:avLst/>
          </a:prstGeom>
        </p:spPr>
      </p:pic>
      <p:pic>
        <p:nvPicPr>
          <p:cNvPr id="8" name="Afbeelding 7" descr="logo cutout 4.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6204" y="1466850"/>
            <a:ext cx="5137795" cy="3676650"/>
          </a:xfrm>
          <a:prstGeom prst="rect">
            <a:avLst/>
          </a:prstGeom>
        </p:spPr>
      </p:pic>
    </p:spTree>
    <p:extLst>
      <p:ext uri="{BB962C8B-B14F-4D97-AF65-F5344CB8AC3E}">
        <p14:creationId xmlns:p14="http://schemas.microsoft.com/office/powerpoint/2010/main" val="4544968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342906" rtl="0" eaLnBrk="1" latinLnBrk="0" hangingPunct="1">
        <a:spcBef>
          <a:spcPct val="0"/>
        </a:spcBef>
        <a:buNone/>
        <a:defRPr sz="3000" b="1" i="0" kern="1200">
          <a:solidFill>
            <a:srgbClr val="008097"/>
          </a:solidFill>
          <a:latin typeface="+mj-lt"/>
          <a:ea typeface="+mj-ea"/>
          <a:cs typeface="+mj-cs"/>
        </a:defRPr>
      </a:lvl1pPr>
    </p:titleStyle>
    <p:bodyStyle>
      <a:lvl1pPr marL="257180" indent="-257180" algn="l" defTabSz="342906" rtl="0" eaLnBrk="1" latinLnBrk="0" hangingPunct="1">
        <a:spcBef>
          <a:spcPct val="20000"/>
        </a:spcBef>
        <a:buFont typeface="Arial"/>
        <a:buChar char="•"/>
        <a:defRPr sz="2100" kern="1200">
          <a:solidFill>
            <a:srgbClr val="4A5349"/>
          </a:solidFill>
          <a:latin typeface=""/>
          <a:ea typeface="+mn-ea"/>
          <a:cs typeface="+mn-cs"/>
        </a:defRPr>
      </a:lvl1pPr>
      <a:lvl2pPr marL="557223" indent="-214317" algn="l" defTabSz="342906" rtl="0" eaLnBrk="1" latinLnBrk="0" hangingPunct="1">
        <a:spcBef>
          <a:spcPct val="20000"/>
        </a:spcBef>
        <a:buFont typeface="Arial"/>
        <a:buChar char="–"/>
        <a:defRPr sz="1800" kern="1200" baseline="0">
          <a:solidFill>
            <a:srgbClr val="4A5349"/>
          </a:solidFill>
          <a:latin typeface="+mn-lt"/>
          <a:ea typeface="+mn-ea"/>
          <a:cs typeface="+mn-cs"/>
        </a:defRPr>
      </a:lvl2pPr>
      <a:lvl3pPr marL="857266" indent="-171453" algn="l" defTabSz="342906" rtl="0" eaLnBrk="1" latinLnBrk="0" hangingPunct="1">
        <a:spcBef>
          <a:spcPct val="20000"/>
        </a:spcBef>
        <a:buFont typeface="Arial"/>
        <a:buChar char="•"/>
        <a:defRPr sz="1500" kern="1200">
          <a:solidFill>
            <a:srgbClr val="4A5349"/>
          </a:solidFill>
          <a:latin typeface="+mn-lt"/>
          <a:ea typeface="+mn-ea"/>
          <a:cs typeface="+mn-cs"/>
        </a:defRPr>
      </a:lvl3pPr>
      <a:lvl4pPr marL="1200173" indent="-171453" algn="l" defTabSz="342906" rtl="0" eaLnBrk="1" latinLnBrk="0" hangingPunct="1">
        <a:spcBef>
          <a:spcPct val="20000"/>
        </a:spcBef>
        <a:buFont typeface="Arial"/>
        <a:buChar char="–"/>
        <a:defRPr sz="1350" kern="1200">
          <a:solidFill>
            <a:srgbClr val="4A5349"/>
          </a:solidFill>
          <a:latin typeface="+mn-lt"/>
          <a:ea typeface="+mn-ea"/>
          <a:cs typeface="+mn-cs"/>
        </a:defRPr>
      </a:lvl4pPr>
      <a:lvl5pPr marL="1543080" indent="-171453" algn="l" defTabSz="342906" rtl="0" eaLnBrk="1" latinLnBrk="0" hangingPunct="1">
        <a:spcBef>
          <a:spcPct val="20000"/>
        </a:spcBef>
        <a:buFont typeface="Arial"/>
        <a:buChar char="»"/>
        <a:defRPr sz="1200" kern="1200">
          <a:solidFill>
            <a:srgbClr val="4A5349"/>
          </a:solidFill>
          <a:latin typeface="+mn-lt"/>
          <a:ea typeface="+mn-ea"/>
          <a:cs typeface="+mn-cs"/>
        </a:defRPr>
      </a:lvl5pPr>
      <a:lvl6pPr marL="1885986" indent="-171453" algn="l" defTabSz="342906" rtl="0" eaLnBrk="1" latinLnBrk="0" hangingPunct="1">
        <a:spcBef>
          <a:spcPct val="20000"/>
        </a:spcBef>
        <a:buFont typeface="Arial"/>
        <a:buChar char="•"/>
        <a:defRPr sz="1500" kern="1200">
          <a:solidFill>
            <a:schemeClr val="tx1"/>
          </a:solidFill>
          <a:latin typeface="+mn-lt"/>
          <a:ea typeface="+mn-ea"/>
          <a:cs typeface="+mn-cs"/>
        </a:defRPr>
      </a:lvl6pPr>
      <a:lvl7pPr marL="2228892" indent="-171453" algn="l" defTabSz="342906" rtl="0" eaLnBrk="1" latinLnBrk="0" hangingPunct="1">
        <a:spcBef>
          <a:spcPct val="20000"/>
        </a:spcBef>
        <a:buFont typeface="Arial"/>
        <a:buChar char="•"/>
        <a:defRPr sz="1500" kern="1200">
          <a:solidFill>
            <a:schemeClr val="tx1"/>
          </a:solidFill>
          <a:latin typeface="+mn-lt"/>
          <a:ea typeface="+mn-ea"/>
          <a:cs typeface="+mn-cs"/>
        </a:defRPr>
      </a:lvl7pPr>
      <a:lvl8pPr marL="2571799" indent="-171453" algn="l" defTabSz="342906" rtl="0" eaLnBrk="1" latinLnBrk="0" hangingPunct="1">
        <a:spcBef>
          <a:spcPct val="20000"/>
        </a:spcBef>
        <a:buFont typeface="Arial"/>
        <a:buChar char="•"/>
        <a:defRPr sz="1500" kern="1200">
          <a:solidFill>
            <a:schemeClr val="tx1"/>
          </a:solidFill>
          <a:latin typeface="+mn-lt"/>
          <a:ea typeface="+mn-ea"/>
          <a:cs typeface="+mn-cs"/>
        </a:defRPr>
      </a:lvl8pPr>
      <a:lvl9pPr marL="2914705" indent="-171453" algn="l" defTabSz="34290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6" rtl="0" eaLnBrk="1" latinLnBrk="0" hangingPunct="1">
        <a:defRPr sz="1350" kern="1200">
          <a:solidFill>
            <a:schemeClr val="tx1"/>
          </a:solidFill>
          <a:latin typeface="+mn-lt"/>
          <a:ea typeface="+mn-ea"/>
          <a:cs typeface="+mn-cs"/>
        </a:defRPr>
      </a:lvl1pPr>
      <a:lvl2pPr marL="342906" algn="l" defTabSz="342906" rtl="0" eaLnBrk="1" latinLnBrk="0" hangingPunct="1">
        <a:defRPr sz="1350" kern="1200">
          <a:solidFill>
            <a:schemeClr val="tx1"/>
          </a:solidFill>
          <a:latin typeface="+mn-lt"/>
          <a:ea typeface="+mn-ea"/>
          <a:cs typeface="+mn-cs"/>
        </a:defRPr>
      </a:lvl2pPr>
      <a:lvl3pPr marL="685813" algn="l" defTabSz="342906" rtl="0" eaLnBrk="1" latinLnBrk="0" hangingPunct="1">
        <a:defRPr sz="1350" kern="1200">
          <a:solidFill>
            <a:schemeClr val="tx1"/>
          </a:solidFill>
          <a:latin typeface="+mn-lt"/>
          <a:ea typeface="+mn-ea"/>
          <a:cs typeface="+mn-cs"/>
        </a:defRPr>
      </a:lvl3pPr>
      <a:lvl4pPr marL="1028719" algn="l" defTabSz="342906" rtl="0" eaLnBrk="1" latinLnBrk="0" hangingPunct="1">
        <a:defRPr sz="1350" kern="1200">
          <a:solidFill>
            <a:schemeClr val="tx1"/>
          </a:solidFill>
          <a:latin typeface="+mn-lt"/>
          <a:ea typeface="+mn-ea"/>
          <a:cs typeface="+mn-cs"/>
        </a:defRPr>
      </a:lvl4pPr>
      <a:lvl5pPr marL="1371626" algn="l" defTabSz="342906" rtl="0" eaLnBrk="1" latinLnBrk="0" hangingPunct="1">
        <a:defRPr sz="1350" kern="1200">
          <a:solidFill>
            <a:schemeClr val="tx1"/>
          </a:solidFill>
          <a:latin typeface="+mn-lt"/>
          <a:ea typeface="+mn-ea"/>
          <a:cs typeface="+mn-cs"/>
        </a:defRPr>
      </a:lvl5pPr>
      <a:lvl6pPr marL="1714533" algn="l" defTabSz="342906" rtl="0" eaLnBrk="1" latinLnBrk="0" hangingPunct="1">
        <a:defRPr sz="1350" kern="1200">
          <a:solidFill>
            <a:schemeClr val="tx1"/>
          </a:solidFill>
          <a:latin typeface="+mn-lt"/>
          <a:ea typeface="+mn-ea"/>
          <a:cs typeface="+mn-cs"/>
        </a:defRPr>
      </a:lvl6pPr>
      <a:lvl7pPr marL="2057439" algn="l" defTabSz="342906" rtl="0" eaLnBrk="1" latinLnBrk="0" hangingPunct="1">
        <a:defRPr sz="1350" kern="1200">
          <a:solidFill>
            <a:schemeClr val="tx1"/>
          </a:solidFill>
          <a:latin typeface="+mn-lt"/>
          <a:ea typeface="+mn-ea"/>
          <a:cs typeface="+mn-cs"/>
        </a:defRPr>
      </a:lvl7pPr>
      <a:lvl8pPr marL="2400346" algn="l" defTabSz="342906" rtl="0" eaLnBrk="1" latinLnBrk="0" hangingPunct="1">
        <a:defRPr sz="1350" kern="1200">
          <a:solidFill>
            <a:schemeClr val="tx1"/>
          </a:solidFill>
          <a:latin typeface="+mn-lt"/>
          <a:ea typeface="+mn-ea"/>
          <a:cs typeface="+mn-cs"/>
        </a:defRPr>
      </a:lvl8pPr>
      <a:lvl9pPr marL="2743252" algn="l" defTabSz="34290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ess.securex.be/helft-van-vrouwen-met-menopauzale-symptomen-ondervindt-daardoor-hinder-op-het-werk"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16.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2.xml"/><Relationship Id="rId5" Type="http://schemas.openxmlformats.org/officeDocument/2006/relationships/image" Target="../media/image119.png"/><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jpg"/><Relationship Id="rId1" Type="http://schemas.openxmlformats.org/officeDocument/2006/relationships/slideLayout" Target="../slideLayouts/slideLayout22.xml"/><Relationship Id="rId5" Type="http://schemas.openxmlformats.org/officeDocument/2006/relationships/image" Target="../media/image119.pn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jpg"/><Relationship Id="rId1" Type="http://schemas.openxmlformats.org/officeDocument/2006/relationships/slideLayout" Target="../slideLayouts/slideLayout22.xml"/><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2.xml"/><Relationship Id="rId4" Type="http://schemas.openxmlformats.org/officeDocument/2006/relationships/image" Target="../media/image122.emf"/></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jpg"/><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jpg"/><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jpg"/><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hyperlink" Target="mailto:Annick.deweirdt@i-diverso.be" TargetMode="External"/><Relationship Id="rId2" Type="http://schemas.openxmlformats.org/officeDocument/2006/relationships/image" Target="../media/image127.jpeg"/><Relationship Id="rId1" Type="http://schemas.openxmlformats.org/officeDocument/2006/relationships/slideLayout" Target="../slideLayouts/slideLayout72.xml"/><Relationship Id="rId4" Type="http://schemas.openxmlformats.org/officeDocument/2006/relationships/hyperlink" Target="https://www.linkedin.com/in/annick-de-weird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dagvaninclusie.be/presentaties/" TargetMode="External"/><Relationship Id="rId4" Type="http://schemas.openxmlformats.org/officeDocument/2006/relationships/hyperlink" Target="http://www.dagvaninclusie.be/webinar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duaalleren.vlaandere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1.png"/><Relationship Id="rId1" Type="http://schemas.openxmlformats.org/officeDocument/2006/relationships/slideLayout" Target="../slideLayouts/slideLayout52.xml"/><Relationship Id="rId5" Type="http://schemas.openxmlformats.org/officeDocument/2006/relationships/image" Target="../media/image129.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132.png"/><Relationship Id="rId5" Type="http://schemas.openxmlformats.org/officeDocument/2006/relationships/image" Target="../media/image129.png"/><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voorsprongtrajecten.be/" TargetMode="External"/><Relationship Id="rId1" Type="http://schemas.openxmlformats.org/officeDocument/2006/relationships/slideLayout" Target="../slideLayouts/slideLayout32.xml"/><Relationship Id="rId4" Type="http://schemas.openxmlformats.org/officeDocument/2006/relationships/image" Target="../media/image134.sv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www.dagvaninclusie.be/webinars" TargetMode="External"/><Relationship Id="rId4" Type="http://schemas.openxmlformats.org/officeDocument/2006/relationships/hyperlink" Target="https://forms.gle/5uRidTRbWUyPF9Bx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Lettertype, Graphics, logo&#10;&#10;Door AI gegenereerde inhoud is mogelijk onjuist.">
            <a:extLst>
              <a:ext uri="{FF2B5EF4-FFF2-40B4-BE49-F238E27FC236}">
                <a16:creationId xmlns:a16="http://schemas.microsoft.com/office/drawing/2014/main" id="{783D044C-E2D4-1C3D-6465-774EA809A18F}"/>
              </a:ext>
            </a:extLst>
          </p:cNvPr>
          <p:cNvPicPr>
            <a:picLocks noChangeAspect="1"/>
          </p:cNvPicPr>
          <p:nvPr/>
        </p:nvPicPr>
        <p:blipFill>
          <a:blip r:embed="rId2"/>
          <a:stretch>
            <a:fillRect/>
          </a:stretch>
        </p:blipFill>
        <p:spPr>
          <a:xfrm>
            <a:off x="0" y="0"/>
            <a:ext cx="10166478" cy="5143500"/>
          </a:xfrm>
          <a:prstGeom prst="rect">
            <a:avLst/>
          </a:prstGeom>
        </p:spPr>
      </p:pic>
      <p:sp>
        <p:nvSpPr>
          <p:cNvPr id="2" name="Rechthoek 1">
            <a:extLst>
              <a:ext uri="{FF2B5EF4-FFF2-40B4-BE49-F238E27FC236}">
                <a16:creationId xmlns:a16="http://schemas.microsoft.com/office/drawing/2014/main" id="{797347D8-CF64-E2D7-EC26-B90D2DCE6F57}"/>
              </a:ext>
            </a:extLst>
          </p:cNvPr>
          <p:cNvSpPr/>
          <p:nvPr/>
        </p:nvSpPr>
        <p:spPr>
          <a:xfrm>
            <a:off x="1890584" y="4331043"/>
            <a:ext cx="2384854" cy="812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7864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2A94-4084-1DFE-D402-7313A5657C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80731D-B9C3-60B8-0BAF-71A9B2E2DF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 name="Afbeelding 3">
            <a:hlinkClick r:id="rId3"/>
            <a:extLst>
              <a:ext uri="{FF2B5EF4-FFF2-40B4-BE49-F238E27FC236}">
                <a16:creationId xmlns:a16="http://schemas.microsoft.com/office/drawing/2014/main" id="{8E4FB191-8228-B8CB-B67C-371132CA5885}"/>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7102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0519B470-497C-FAE0-523C-F6E7066C545F}"/>
              </a:ext>
            </a:extLst>
          </p:cNvPr>
          <p:cNvGrpSpPr/>
          <p:nvPr/>
        </p:nvGrpSpPr>
        <p:grpSpPr>
          <a:xfrm>
            <a:off x="-2356212" y="-145826"/>
            <a:ext cx="5695368" cy="5542382"/>
            <a:chOff x="-4712423" y="-291652"/>
            <a:chExt cx="11390735" cy="11084764"/>
          </a:xfrm>
        </p:grpSpPr>
        <p:sp>
          <p:nvSpPr>
            <p:cNvPr id="28" name="Freeform 3">
              <a:extLst>
                <a:ext uri="{FF2B5EF4-FFF2-40B4-BE49-F238E27FC236}">
                  <a16:creationId xmlns:a16="http://schemas.microsoft.com/office/drawing/2014/main" id="{86A3A9E3-764B-BBD3-4DB6-7F19A6ED6EDD}"/>
                </a:ext>
              </a:extLst>
            </p:cNvPr>
            <p:cNvSpPr/>
            <p:nvPr/>
          </p:nvSpPr>
          <p:spPr>
            <a:xfrm>
              <a:off x="-4316112" y="-201312"/>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2B31AF"/>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31" name="Freeform 3">
              <a:extLst>
                <a:ext uri="{FF2B5EF4-FFF2-40B4-BE49-F238E27FC236}">
                  <a16:creationId xmlns:a16="http://schemas.microsoft.com/office/drawing/2014/main" id="{2B167EC4-A51B-C105-2EE0-6636C6B1CF65}"/>
                </a:ext>
              </a:extLst>
            </p:cNvPr>
            <p:cNvSpPr/>
            <p:nvPr/>
          </p:nvSpPr>
          <p:spPr>
            <a:xfrm>
              <a:off x="-4485637" y="-201312"/>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068415"/>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3" name="Freeform 3"/>
            <p:cNvSpPr/>
            <p:nvPr/>
          </p:nvSpPr>
          <p:spPr>
            <a:xfrm>
              <a:off x="-4712423" y="-291652"/>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C60C0C"/>
              </a:solidFill>
              <a:prstDash val="solid"/>
              <a:miter/>
            </a:ln>
          </p:spPr>
          <p:txBody>
            <a:bodyPr/>
            <a:lstStyle/>
            <a:p>
              <a:pPr defTabSz="457200">
                <a:buClrTx/>
              </a:pPr>
              <a:endParaRPr lang="nl-BE" sz="900" kern="1200">
                <a:solidFill>
                  <a:prstClr val="black"/>
                </a:solidFill>
                <a:latin typeface="Calibri"/>
                <a:ea typeface="+mn-ea"/>
                <a:cs typeface="+mn-cs"/>
              </a:endParaRPr>
            </a:p>
          </p:txBody>
        </p:sp>
      </p:grpSp>
      <p:sp>
        <p:nvSpPr>
          <p:cNvPr id="12" name="TextBox 12"/>
          <p:cNvSpPr txBox="1"/>
          <p:nvPr/>
        </p:nvSpPr>
        <p:spPr>
          <a:xfrm>
            <a:off x="6396408" y="-4494215"/>
            <a:ext cx="4466485" cy="4659746"/>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nvGrpSpPr>
          <p:cNvPr id="13" name="Group 13"/>
          <p:cNvGrpSpPr/>
          <p:nvPr/>
        </p:nvGrpSpPr>
        <p:grpSpPr>
          <a:xfrm>
            <a:off x="1686566" y="2057038"/>
            <a:ext cx="6099119" cy="1145732"/>
            <a:chOff x="0" y="0"/>
            <a:chExt cx="3212705" cy="603513"/>
          </a:xfrm>
        </p:grpSpPr>
        <p:sp>
          <p:nvSpPr>
            <p:cNvPr id="14" name="Freeform 14"/>
            <p:cNvSpPr/>
            <p:nvPr/>
          </p:nvSpPr>
          <p:spPr>
            <a:xfrm>
              <a:off x="0" y="0"/>
              <a:ext cx="3212704" cy="603513"/>
            </a:xfrm>
            <a:custGeom>
              <a:avLst/>
              <a:gdLst/>
              <a:ahLst/>
              <a:cxnLst/>
              <a:rect l="l" t="t" r="r" b="b"/>
              <a:pathLst>
                <a:path w="3212704" h="603513">
                  <a:moveTo>
                    <a:pt x="0" y="0"/>
                  </a:moveTo>
                  <a:lnTo>
                    <a:pt x="3212704" y="0"/>
                  </a:lnTo>
                  <a:lnTo>
                    <a:pt x="3212704" y="603513"/>
                  </a:lnTo>
                  <a:lnTo>
                    <a:pt x="0" y="603513"/>
                  </a:lnTo>
                  <a:close/>
                </a:path>
              </a:pathLst>
            </a:custGeom>
            <a:solidFill>
              <a:srgbClr val="FFFEFE"/>
            </a:solidFill>
          </p:spPr>
          <p:txBody>
            <a:bodyPr/>
            <a:lstStyle/>
            <a:p>
              <a:pPr defTabSz="457200">
                <a:buClrTx/>
              </a:pPr>
              <a:endParaRPr lang="nl-BE" sz="900" kern="1200">
                <a:solidFill>
                  <a:prstClr val="black"/>
                </a:solidFill>
                <a:latin typeface="Calibri"/>
                <a:ea typeface="+mn-ea"/>
                <a:cs typeface="+mn-cs"/>
              </a:endParaRPr>
            </a:p>
          </p:txBody>
        </p:sp>
        <p:sp>
          <p:nvSpPr>
            <p:cNvPr id="15" name="TextBox 15"/>
            <p:cNvSpPr txBox="1"/>
            <p:nvPr/>
          </p:nvSpPr>
          <p:spPr>
            <a:xfrm>
              <a:off x="0" y="-28575"/>
              <a:ext cx="3212705" cy="632088"/>
            </a:xfrm>
            <a:prstGeom prst="rect">
              <a:avLst/>
            </a:prstGeom>
          </p:spPr>
          <p:txBody>
            <a:bodyPr lIns="25400" tIns="25400" rIns="25400" bIns="25400" rtlCol="0" anchor="ctr"/>
            <a:lstStyle/>
            <a:p>
              <a:pPr algn="ctr" defTabSz="457200">
                <a:lnSpc>
                  <a:spcPts val="1190"/>
                </a:lnSpc>
                <a:buClrTx/>
              </a:pPr>
              <a:endParaRPr sz="900" kern="1200">
                <a:solidFill>
                  <a:prstClr val="black"/>
                </a:solidFill>
                <a:latin typeface="Calibri"/>
                <a:ea typeface="+mn-ea"/>
                <a:cs typeface="+mn-cs"/>
              </a:endParaRPr>
            </a:p>
          </p:txBody>
        </p:sp>
      </p:grpSp>
      <p:sp>
        <p:nvSpPr>
          <p:cNvPr id="17" name="TextBox 17"/>
          <p:cNvSpPr txBox="1"/>
          <p:nvPr/>
        </p:nvSpPr>
        <p:spPr>
          <a:xfrm>
            <a:off x="1602271" y="2228546"/>
            <a:ext cx="7124700" cy="553998"/>
          </a:xfrm>
          <a:prstGeom prst="rect">
            <a:avLst/>
          </a:prstGeom>
          <a:solidFill>
            <a:schemeClr val="bg1"/>
          </a:solidFill>
        </p:spPr>
        <p:txBody>
          <a:bodyPr wrap="square" lIns="0" tIns="0" rIns="0" bIns="0" rtlCol="0" anchor="t">
            <a:spAutoFit/>
          </a:bodyPr>
          <a:lstStyle/>
          <a:p>
            <a:pPr algn="ctr" defTabSz="457200">
              <a:spcBef>
                <a:spcPct val="0"/>
              </a:spcBef>
              <a:buClrTx/>
            </a:pPr>
            <a:r>
              <a:rPr lang="en-US" sz="1800" b="1" kern="1200" spc="764" dirty="0" err="1">
                <a:solidFill>
                  <a:srgbClr val="191919"/>
                </a:solidFill>
                <a:latin typeface="Aptos Slab ExtraBold" panose="020F0502020204030204" pitchFamily="34" charset="0"/>
                <a:ea typeface="+mn-ea"/>
                <a:cs typeface="+mn-cs"/>
              </a:rPr>
              <a:t>Leeftijdsbewust</a:t>
            </a:r>
            <a:r>
              <a:rPr lang="en-US" sz="1800" b="1" kern="1200" spc="764" dirty="0">
                <a:solidFill>
                  <a:srgbClr val="191919"/>
                </a:solidFill>
                <a:latin typeface="Aptos Slab ExtraBold" panose="020F0502020204030204" pitchFamily="34" charset="0"/>
                <a:ea typeface="+mn-ea"/>
                <a:cs typeface="+mn-cs"/>
              </a:rPr>
              <a:t> </a:t>
            </a:r>
            <a:r>
              <a:rPr lang="en-US" sz="1800" b="1" kern="1200" spc="764" dirty="0" err="1">
                <a:solidFill>
                  <a:srgbClr val="191919"/>
                </a:solidFill>
                <a:latin typeface="Aptos Slab ExtraBold" panose="020F0502020204030204" pitchFamily="34" charset="0"/>
                <a:ea typeface="+mn-ea"/>
                <a:cs typeface="+mn-cs"/>
              </a:rPr>
              <a:t>personeelsbeleid</a:t>
            </a:r>
            <a:endParaRPr lang="en-US" sz="1800" b="1" kern="1200" spc="764" dirty="0">
              <a:solidFill>
                <a:srgbClr val="191919"/>
              </a:solidFill>
              <a:latin typeface="Aptos Slab ExtraBold" panose="020F0502020204030204" pitchFamily="34" charset="0"/>
              <a:ea typeface="+mn-ea"/>
              <a:cs typeface="+mn-cs"/>
            </a:endParaRPr>
          </a:p>
          <a:p>
            <a:pPr algn="ctr" defTabSz="457200">
              <a:spcBef>
                <a:spcPct val="0"/>
              </a:spcBef>
              <a:buClrTx/>
            </a:pPr>
            <a:endParaRPr lang="en-US" sz="1800" kern="1200" spc="764" dirty="0">
              <a:solidFill>
                <a:srgbClr val="191919"/>
              </a:solidFill>
              <a:latin typeface="Gotham Bold"/>
              <a:ea typeface="+mn-ea"/>
              <a:cs typeface="+mn-cs"/>
            </a:endParaRPr>
          </a:p>
        </p:txBody>
      </p:sp>
      <p:grpSp>
        <p:nvGrpSpPr>
          <p:cNvPr id="37" name="Groep 36">
            <a:extLst>
              <a:ext uri="{FF2B5EF4-FFF2-40B4-BE49-F238E27FC236}">
                <a16:creationId xmlns:a16="http://schemas.microsoft.com/office/drawing/2014/main" id="{6197CA92-386C-E053-803F-8AD500E52348}"/>
              </a:ext>
            </a:extLst>
          </p:cNvPr>
          <p:cNvGrpSpPr/>
          <p:nvPr/>
        </p:nvGrpSpPr>
        <p:grpSpPr>
          <a:xfrm>
            <a:off x="3929961" y="-4552950"/>
            <a:ext cx="9225351" cy="7162790"/>
            <a:chOff x="7859922" y="-9105900"/>
            <a:chExt cx="18450702" cy="14325580"/>
          </a:xfrm>
        </p:grpSpPr>
        <p:sp>
          <p:nvSpPr>
            <p:cNvPr id="11" name="Freeform 11"/>
            <p:cNvSpPr/>
            <p:nvPr/>
          </p:nvSpPr>
          <p:spPr>
            <a:xfrm>
              <a:off x="11353800" y="-9105900"/>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068415">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33" name="Freeform 11">
              <a:extLst>
                <a:ext uri="{FF2B5EF4-FFF2-40B4-BE49-F238E27FC236}">
                  <a16:creationId xmlns:a16="http://schemas.microsoft.com/office/drawing/2014/main" id="{3290D66D-B5E7-F0CD-AF56-D0E5EC982E74}"/>
                </a:ext>
              </a:extLst>
            </p:cNvPr>
            <p:cNvSpPr/>
            <p:nvPr/>
          </p:nvSpPr>
          <p:spPr>
            <a:xfrm>
              <a:off x="15316200" y="-5774744"/>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2B31AF">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20" name="Freeform 20"/>
            <p:cNvSpPr/>
            <p:nvPr/>
          </p:nvSpPr>
          <p:spPr>
            <a:xfrm>
              <a:off x="7859922" y="-8809293"/>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C60C0C">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grpSp>
      <p:sp>
        <p:nvSpPr>
          <p:cNvPr id="21" name="TextBox 21"/>
          <p:cNvSpPr txBox="1"/>
          <p:nvPr/>
        </p:nvSpPr>
        <p:spPr>
          <a:xfrm>
            <a:off x="-4467499" y="-369466"/>
            <a:ext cx="4466485" cy="4659746"/>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pic>
        <p:nvPicPr>
          <p:cNvPr id="23" name="Afbeelding 22" descr="Afbeelding met tekst, Graphics, schermopname, Lettertype&#10;&#10;Automatisch gegenereerde beschrijving">
            <a:extLst>
              <a:ext uri="{FF2B5EF4-FFF2-40B4-BE49-F238E27FC236}">
                <a16:creationId xmlns:a16="http://schemas.microsoft.com/office/drawing/2014/main" id="{E78F8B9A-ECF6-A9B6-E9D2-E272DE009A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88" y="2175494"/>
            <a:ext cx="1639549" cy="792513"/>
          </a:xfrm>
          <a:prstGeom prst="rect">
            <a:avLst/>
          </a:prstGeom>
        </p:spPr>
      </p:pic>
      <p:pic>
        <p:nvPicPr>
          <p:cNvPr id="35" name="Afbeelding 34" descr="Afbeelding met Lettertype, tekst, Elektrisch blauw, Graphics&#10;&#10;Automatisch gegenereerde beschrijving">
            <a:extLst>
              <a:ext uri="{FF2B5EF4-FFF2-40B4-BE49-F238E27FC236}">
                <a16:creationId xmlns:a16="http://schemas.microsoft.com/office/drawing/2014/main" id="{82230BF7-AE0D-4A0A-6BFA-311596A57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007" y="4546112"/>
            <a:ext cx="2676231" cy="413138"/>
          </a:xfrm>
          <a:prstGeom prst="rect">
            <a:avLst/>
          </a:prstGeom>
        </p:spPr>
      </p:pic>
      <p:pic>
        <p:nvPicPr>
          <p:cNvPr id="4" name="Afbeelding 3" descr="Afbeelding met Lettertype, Graphics, logo, tekst&#10;&#10;Door AI gegenereerde inhoud is mogelijk onjuist.">
            <a:extLst>
              <a:ext uri="{FF2B5EF4-FFF2-40B4-BE49-F238E27FC236}">
                <a16:creationId xmlns:a16="http://schemas.microsoft.com/office/drawing/2014/main" id="{945A31C5-C126-6DBC-B921-1DEFB1E4E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453" y="2500557"/>
            <a:ext cx="2219695" cy="801227"/>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20BA0DF6-C07D-6EE5-E726-56EDE9D364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7300" y="4546112"/>
            <a:ext cx="1032844" cy="413138"/>
          </a:xfrm>
          <a:prstGeom prst="rect">
            <a:avLst/>
          </a:prstGeom>
        </p:spPr>
      </p:pic>
      <p:pic>
        <p:nvPicPr>
          <p:cNvPr id="7" name="Afbeelding 6" descr="Afbeelding met cirkel, Graphics, logo, Lettertype&#10;&#10;Automatisch gegenereerde beschrijving">
            <a:extLst>
              <a:ext uri="{FF2B5EF4-FFF2-40B4-BE49-F238E27FC236}">
                <a16:creationId xmlns:a16="http://schemas.microsoft.com/office/drawing/2014/main" id="{8B9CF133-E259-63EE-AA5E-457C2D3E01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47" t="6873" r="14442" b="11988"/>
          <a:stretch/>
        </p:blipFill>
        <p:spPr>
          <a:xfrm>
            <a:off x="4281703" y="4449188"/>
            <a:ext cx="580595" cy="606985"/>
          </a:xfrm>
          <a:prstGeom prst="rect">
            <a:avLst/>
          </a:prstGeom>
        </p:spPr>
      </p:pic>
      <p:pic>
        <p:nvPicPr>
          <p:cNvPr id="8" name="Afbeelding 7">
            <a:extLst>
              <a:ext uri="{FF2B5EF4-FFF2-40B4-BE49-F238E27FC236}">
                <a16:creationId xmlns:a16="http://schemas.microsoft.com/office/drawing/2014/main" id="{9C06356D-E606-78F0-5E8B-2EB6F0D7C73B}"/>
              </a:ext>
            </a:extLst>
          </p:cNvPr>
          <p:cNvPicPr>
            <a:picLocks noChangeAspect="1"/>
          </p:cNvPicPr>
          <p:nvPr/>
        </p:nvPicPr>
        <p:blipFill>
          <a:blip r:embed="rId8"/>
          <a:stretch>
            <a:fillRect/>
          </a:stretch>
        </p:blipFill>
        <p:spPr>
          <a:xfrm>
            <a:off x="307265" y="4447881"/>
            <a:ext cx="1047750" cy="628650"/>
          </a:xfrm>
          <a:prstGeom prst="rect">
            <a:avLst/>
          </a:prstGeom>
        </p:spPr>
      </p:pic>
      <p:pic>
        <p:nvPicPr>
          <p:cNvPr id="1026" name="Picture 2" descr="Grafoc | My Future In Printing">
            <a:extLst>
              <a:ext uri="{FF2B5EF4-FFF2-40B4-BE49-F238E27FC236}">
                <a16:creationId xmlns:a16="http://schemas.microsoft.com/office/drawing/2014/main" id="{2979EF3D-A5CA-543A-0ABC-49EA7ACC42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1583" y="4546112"/>
            <a:ext cx="1190625" cy="50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ep 99">
            <a:extLst>
              <a:ext uri="{FF2B5EF4-FFF2-40B4-BE49-F238E27FC236}">
                <a16:creationId xmlns:a16="http://schemas.microsoft.com/office/drawing/2014/main" id="{5556BBDE-8687-D33B-C0DD-2476185864E0}"/>
              </a:ext>
            </a:extLst>
          </p:cNvPr>
          <p:cNvGrpSpPr/>
          <p:nvPr/>
        </p:nvGrpSpPr>
        <p:grpSpPr>
          <a:xfrm>
            <a:off x="-64667" y="-183278"/>
            <a:ext cx="8920402" cy="4159790"/>
            <a:chOff x="10139232" y="-721743"/>
            <a:chExt cx="9520278" cy="6117230"/>
          </a:xfrm>
        </p:grpSpPr>
        <p:sp>
          <p:nvSpPr>
            <p:cNvPr id="97" name="Picture 7">
              <a:extLst>
                <a:ext uri="{FF2B5EF4-FFF2-40B4-BE49-F238E27FC236}">
                  <a16:creationId xmlns:a16="http://schemas.microsoft.com/office/drawing/2014/main" id="{687F4283-9C29-A6CC-D6FC-17E0FA1AE780}"/>
                </a:ext>
              </a:extLst>
            </p:cNvPr>
            <p:cNvSpPr/>
            <p:nvPr/>
          </p:nvSpPr>
          <p:spPr>
            <a:xfrm rot="4999674">
              <a:off x="12522176" y="-2294935"/>
              <a:ext cx="5233499" cy="8379883"/>
            </a:xfrm>
            <a:custGeom>
              <a:avLst/>
              <a:gdLst>
                <a:gd name="connsiteX0" fmla="*/ 5233500 w 5233499"/>
                <a:gd name="connsiteY0" fmla="*/ 1607794 h 8379883"/>
                <a:gd name="connsiteX1" fmla="*/ 4588719 w 5233499"/>
                <a:gd name="connsiteY1" fmla="*/ 3411431 h 8379883"/>
                <a:gd name="connsiteX2" fmla="*/ 4226324 w 5233499"/>
                <a:gd name="connsiteY2" fmla="*/ 3858808 h 8379883"/>
                <a:gd name="connsiteX3" fmla="*/ 3830983 w 5233499"/>
                <a:gd name="connsiteY3" fmla="*/ 4786528 h 8379883"/>
                <a:gd name="connsiteX4" fmla="*/ 3760387 w 5233499"/>
                <a:gd name="connsiteY4" fmla="*/ 5492913 h 8379883"/>
                <a:gd name="connsiteX5" fmla="*/ 3463881 w 5233499"/>
                <a:gd name="connsiteY5" fmla="*/ 6778534 h 8379883"/>
                <a:gd name="connsiteX6" fmla="*/ 2113136 w 5233499"/>
                <a:gd name="connsiteY6" fmla="*/ 8200723 h 8379883"/>
                <a:gd name="connsiteX7" fmla="*/ 1416584 w 5233499"/>
                <a:gd name="connsiteY7" fmla="*/ 8379674 h 8379883"/>
                <a:gd name="connsiteX8" fmla="*/ 663554 w 5233499"/>
                <a:gd name="connsiteY8" fmla="*/ 8210142 h 8379883"/>
                <a:gd name="connsiteX9" fmla="*/ 494123 w 5233499"/>
                <a:gd name="connsiteY9" fmla="*/ 8115957 h 8379883"/>
                <a:gd name="connsiteX10" fmla="*/ 225856 w 5233499"/>
                <a:gd name="connsiteY10" fmla="*/ 7602651 h 8379883"/>
                <a:gd name="connsiteX11" fmla="*/ 367049 w 5233499"/>
                <a:gd name="connsiteY11" fmla="*/ 6830336 h 8379883"/>
                <a:gd name="connsiteX12" fmla="*/ 574132 w 5233499"/>
                <a:gd name="connsiteY12" fmla="*/ 5257451 h 8379883"/>
                <a:gd name="connsiteX13" fmla="*/ 447059 w 5233499"/>
                <a:gd name="connsiteY13" fmla="*/ 4631123 h 8379883"/>
                <a:gd name="connsiteX14" fmla="*/ 75250 w 5233499"/>
                <a:gd name="connsiteY14" fmla="*/ 3482070 h 8379883"/>
                <a:gd name="connsiteX15" fmla="*/ 249388 w 5233499"/>
                <a:gd name="connsiteY15" fmla="*/ 2333016 h 8379883"/>
                <a:gd name="connsiteX16" fmla="*/ 423526 w 5233499"/>
                <a:gd name="connsiteY16" fmla="*/ 2111682 h 8379883"/>
                <a:gd name="connsiteX17" fmla="*/ 1087133 w 5233499"/>
                <a:gd name="connsiteY17" fmla="*/ 1325240 h 8379883"/>
                <a:gd name="connsiteX18" fmla="*/ 2042539 w 5233499"/>
                <a:gd name="connsiteY18" fmla="*/ 463450 h 8379883"/>
                <a:gd name="connsiteX19" fmla="*/ 2922642 w 5233499"/>
                <a:gd name="connsiteY19" fmla="*/ 58456 h 8379883"/>
                <a:gd name="connsiteX20" fmla="*/ 3478001 w 5233499"/>
                <a:gd name="connsiteY20" fmla="*/ 20782 h 8379883"/>
                <a:gd name="connsiteX21" fmla="*/ 4085131 w 5233499"/>
                <a:gd name="connsiteY21" fmla="*/ 138513 h 8379883"/>
                <a:gd name="connsiteX22" fmla="*/ 4706380 w 5233499"/>
                <a:gd name="connsiteY22" fmla="*/ 491705 h 8379883"/>
                <a:gd name="connsiteX23" fmla="*/ 5181729 w 5233499"/>
                <a:gd name="connsiteY23" fmla="*/ 1292275 h 8379883"/>
                <a:gd name="connsiteX24" fmla="*/ 5233500 w 5233499"/>
                <a:gd name="connsiteY24" fmla="*/ 1607794 h 8379883"/>
                <a:gd name="connsiteX25" fmla="*/ 621197 w 5233499"/>
                <a:gd name="connsiteY25" fmla="*/ 5394019 h 8379883"/>
                <a:gd name="connsiteX26" fmla="*/ 385875 w 5233499"/>
                <a:gd name="connsiteY26" fmla="*/ 6924521 h 8379883"/>
                <a:gd name="connsiteX27" fmla="*/ 268214 w 5233499"/>
                <a:gd name="connsiteY27" fmla="*/ 7621487 h 8379883"/>
                <a:gd name="connsiteX28" fmla="*/ 508242 w 5233499"/>
                <a:gd name="connsiteY28" fmla="*/ 8082992 h 8379883"/>
                <a:gd name="connsiteX29" fmla="*/ 903582 w 5233499"/>
                <a:gd name="connsiteY29" fmla="*/ 8261943 h 8379883"/>
                <a:gd name="connsiteX30" fmla="*/ 1793098 w 5233499"/>
                <a:gd name="connsiteY30" fmla="*/ 8294908 h 8379883"/>
                <a:gd name="connsiteX31" fmla="*/ 3360340 w 5233499"/>
                <a:gd name="connsiteY31" fmla="*/ 6933939 h 8379883"/>
                <a:gd name="connsiteX32" fmla="*/ 3732148 w 5233499"/>
                <a:gd name="connsiteY32" fmla="*/ 5488204 h 8379883"/>
                <a:gd name="connsiteX33" fmla="*/ 3802745 w 5233499"/>
                <a:gd name="connsiteY33" fmla="*/ 4772400 h 8379883"/>
                <a:gd name="connsiteX34" fmla="*/ 4216911 w 5233499"/>
                <a:gd name="connsiteY34" fmla="*/ 3821134 h 8379883"/>
                <a:gd name="connsiteX35" fmla="*/ 4480471 w 5233499"/>
                <a:gd name="connsiteY35" fmla="*/ 3500907 h 8379883"/>
                <a:gd name="connsiteX36" fmla="*/ 5172316 w 5233499"/>
                <a:gd name="connsiteY36" fmla="*/ 1956277 h 8379883"/>
                <a:gd name="connsiteX37" fmla="*/ 5162903 w 5233499"/>
                <a:gd name="connsiteY37" fmla="*/ 1344077 h 8379883"/>
                <a:gd name="connsiteX38" fmla="*/ 4701673 w 5233499"/>
                <a:gd name="connsiteY38" fmla="*/ 529379 h 8379883"/>
                <a:gd name="connsiteX39" fmla="*/ 4080424 w 5233499"/>
                <a:gd name="connsiteY39" fmla="*/ 166768 h 8379883"/>
                <a:gd name="connsiteX40" fmla="*/ 3478001 w 5233499"/>
                <a:gd name="connsiteY40" fmla="*/ 53746 h 8379883"/>
                <a:gd name="connsiteX41" fmla="*/ 2927348 w 5233499"/>
                <a:gd name="connsiteY41" fmla="*/ 91420 h 8379883"/>
                <a:gd name="connsiteX42" fmla="*/ 2066071 w 5233499"/>
                <a:gd name="connsiteY42" fmla="*/ 491705 h 8379883"/>
                <a:gd name="connsiteX43" fmla="*/ 1138904 w 5233499"/>
                <a:gd name="connsiteY43" fmla="*/ 1315821 h 8379883"/>
                <a:gd name="connsiteX44" fmla="*/ 456471 w 5233499"/>
                <a:gd name="connsiteY44" fmla="*/ 2121101 h 8379883"/>
                <a:gd name="connsiteX45" fmla="*/ 277627 w 5233499"/>
                <a:gd name="connsiteY45" fmla="*/ 2347144 h 8379883"/>
                <a:gd name="connsiteX46" fmla="*/ 108195 w 5233499"/>
                <a:gd name="connsiteY46" fmla="*/ 3463233 h 8379883"/>
                <a:gd name="connsiteX47" fmla="*/ 451765 w 5233499"/>
                <a:gd name="connsiteY47" fmla="*/ 4518101 h 8379883"/>
                <a:gd name="connsiteX48" fmla="*/ 621197 w 5233499"/>
                <a:gd name="connsiteY48" fmla="*/ 5394019 h 8379883"/>
                <a:gd name="connsiteX49" fmla="*/ 621197 w 5233499"/>
                <a:gd name="connsiteY49" fmla="*/ 5394019 h 837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33499" h="8379883">
                  <a:moveTo>
                    <a:pt x="5233500" y="1607794"/>
                  </a:moveTo>
                  <a:cubicBezTo>
                    <a:pt x="5214674" y="2262378"/>
                    <a:pt x="4988765" y="2893415"/>
                    <a:pt x="4588719" y="3411431"/>
                  </a:cubicBezTo>
                  <a:cubicBezTo>
                    <a:pt x="4475764" y="3566836"/>
                    <a:pt x="4353397" y="3712822"/>
                    <a:pt x="4226324" y="3858808"/>
                  </a:cubicBezTo>
                  <a:cubicBezTo>
                    <a:pt x="4005121" y="4122526"/>
                    <a:pt x="3868634" y="4442754"/>
                    <a:pt x="3830983" y="4786528"/>
                  </a:cubicBezTo>
                  <a:cubicBezTo>
                    <a:pt x="3798038" y="5021990"/>
                    <a:pt x="3793332" y="5257451"/>
                    <a:pt x="3760387" y="5492913"/>
                  </a:cubicBezTo>
                  <a:cubicBezTo>
                    <a:pt x="3703909" y="5930872"/>
                    <a:pt x="3642726" y="6368831"/>
                    <a:pt x="3463881" y="6778534"/>
                  </a:cubicBezTo>
                  <a:cubicBezTo>
                    <a:pt x="3205028" y="7404863"/>
                    <a:pt x="2724972" y="7908751"/>
                    <a:pt x="2113136" y="8200723"/>
                  </a:cubicBezTo>
                  <a:cubicBezTo>
                    <a:pt x="1891933" y="8309036"/>
                    <a:pt x="1666024" y="8384384"/>
                    <a:pt x="1416584" y="8379674"/>
                  </a:cubicBezTo>
                  <a:cubicBezTo>
                    <a:pt x="1157730" y="8374965"/>
                    <a:pt x="898876" y="8318454"/>
                    <a:pt x="663554" y="8210142"/>
                  </a:cubicBezTo>
                  <a:cubicBezTo>
                    <a:pt x="607077" y="8181887"/>
                    <a:pt x="550600" y="8153631"/>
                    <a:pt x="494123" y="8115957"/>
                  </a:cubicBezTo>
                  <a:cubicBezTo>
                    <a:pt x="315278" y="8007645"/>
                    <a:pt x="211737" y="7809857"/>
                    <a:pt x="225856" y="7602651"/>
                  </a:cubicBezTo>
                  <a:cubicBezTo>
                    <a:pt x="239976" y="7338933"/>
                    <a:pt x="287040" y="7079925"/>
                    <a:pt x="367049" y="6830336"/>
                  </a:cubicBezTo>
                  <a:cubicBezTo>
                    <a:pt x="517655" y="6321739"/>
                    <a:pt x="588251" y="5789595"/>
                    <a:pt x="574132" y="5257451"/>
                  </a:cubicBezTo>
                  <a:cubicBezTo>
                    <a:pt x="564719" y="5045536"/>
                    <a:pt x="522361" y="4833620"/>
                    <a:pt x="447059" y="4631123"/>
                  </a:cubicBezTo>
                  <a:cubicBezTo>
                    <a:pt x="329398" y="4249675"/>
                    <a:pt x="207030" y="3863518"/>
                    <a:pt x="75250" y="3482070"/>
                  </a:cubicBezTo>
                  <a:cubicBezTo>
                    <a:pt x="-70649" y="3062948"/>
                    <a:pt x="-53" y="2686209"/>
                    <a:pt x="249388" y="2333016"/>
                  </a:cubicBezTo>
                  <a:cubicBezTo>
                    <a:pt x="305866" y="2257668"/>
                    <a:pt x="362343" y="2182321"/>
                    <a:pt x="423526" y="2111682"/>
                  </a:cubicBezTo>
                  <a:cubicBezTo>
                    <a:pt x="644729" y="1847965"/>
                    <a:pt x="865931" y="1588957"/>
                    <a:pt x="1087133" y="1325240"/>
                  </a:cubicBezTo>
                  <a:cubicBezTo>
                    <a:pt x="1369519" y="995593"/>
                    <a:pt x="1666024" y="684784"/>
                    <a:pt x="2042539" y="463450"/>
                  </a:cubicBezTo>
                  <a:cubicBezTo>
                    <a:pt x="2320218" y="298627"/>
                    <a:pt x="2616724" y="162059"/>
                    <a:pt x="2922642" y="58456"/>
                  </a:cubicBezTo>
                  <a:cubicBezTo>
                    <a:pt x="3101486" y="-2765"/>
                    <a:pt x="3294450" y="-16892"/>
                    <a:pt x="3478001" y="20782"/>
                  </a:cubicBezTo>
                  <a:cubicBezTo>
                    <a:pt x="3680377" y="58456"/>
                    <a:pt x="3887460" y="86711"/>
                    <a:pt x="4085131" y="138513"/>
                  </a:cubicBezTo>
                  <a:cubicBezTo>
                    <a:pt x="4320452" y="190314"/>
                    <a:pt x="4536948" y="312754"/>
                    <a:pt x="4706380" y="491705"/>
                  </a:cubicBezTo>
                  <a:cubicBezTo>
                    <a:pt x="4922875" y="727167"/>
                    <a:pt x="5106426" y="976756"/>
                    <a:pt x="5181729" y="1292275"/>
                  </a:cubicBezTo>
                  <a:cubicBezTo>
                    <a:pt x="5209968" y="1410006"/>
                    <a:pt x="5219381" y="1537155"/>
                    <a:pt x="5233500" y="1607794"/>
                  </a:cubicBezTo>
                  <a:close/>
                  <a:moveTo>
                    <a:pt x="621197" y="5394019"/>
                  </a:moveTo>
                  <a:cubicBezTo>
                    <a:pt x="616490" y="5912035"/>
                    <a:pt x="536481" y="6425342"/>
                    <a:pt x="385875" y="6924521"/>
                  </a:cubicBezTo>
                  <a:cubicBezTo>
                    <a:pt x="310572" y="7150564"/>
                    <a:pt x="272921" y="7386025"/>
                    <a:pt x="268214" y="7621487"/>
                  </a:cubicBezTo>
                  <a:cubicBezTo>
                    <a:pt x="258801" y="7809857"/>
                    <a:pt x="352930" y="7984099"/>
                    <a:pt x="508242" y="8082992"/>
                  </a:cubicBezTo>
                  <a:cubicBezTo>
                    <a:pt x="630609" y="8163049"/>
                    <a:pt x="762390" y="8224269"/>
                    <a:pt x="903582" y="8261943"/>
                  </a:cubicBezTo>
                  <a:cubicBezTo>
                    <a:pt x="1195381" y="8346710"/>
                    <a:pt x="1496593" y="8393802"/>
                    <a:pt x="1793098" y="8294908"/>
                  </a:cubicBezTo>
                  <a:cubicBezTo>
                    <a:pt x="2499063" y="8054737"/>
                    <a:pt x="3026183" y="7607360"/>
                    <a:pt x="3360340" y="6933939"/>
                  </a:cubicBezTo>
                  <a:cubicBezTo>
                    <a:pt x="3590955" y="6477144"/>
                    <a:pt x="3670964" y="5987383"/>
                    <a:pt x="3732148" y="5488204"/>
                  </a:cubicBezTo>
                  <a:cubicBezTo>
                    <a:pt x="3760387" y="5252742"/>
                    <a:pt x="3769799" y="5012571"/>
                    <a:pt x="3802745" y="4772400"/>
                  </a:cubicBezTo>
                  <a:cubicBezTo>
                    <a:pt x="3840396" y="4419208"/>
                    <a:pt x="3986295" y="4089561"/>
                    <a:pt x="4216911" y="3821134"/>
                  </a:cubicBezTo>
                  <a:cubicBezTo>
                    <a:pt x="4306333" y="3717531"/>
                    <a:pt x="4391049" y="3609219"/>
                    <a:pt x="4480471" y="3500907"/>
                  </a:cubicBezTo>
                  <a:cubicBezTo>
                    <a:pt x="4847573" y="3058238"/>
                    <a:pt x="5087600" y="2526095"/>
                    <a:pt x="5172316" y="1956277"/>
                  </a:cubicBezTo>
                  <a:cubicBezTo>
                    <a:pt x="5205261" y="1753780"/>
                    <a:pt x="5205261" y="1546574"/>
                    <a:pt x="5162903" y="1344077"/>
                  </a:cubicBezTo>
                  <a:cubicBezTo>
                    <a:pt x="5087600" y="1023849"/>
                    <a:pt x="4918169" y="769550"/>
                    <a:pt x="4701673" y="529379"/>
                  </a:cubicBezTo>
                  <a:cubicBezTo>
                    <a:pt x="4536948" y="345719"/>
                    <a:pt x="4320452" y="218570"/>
                    <a:pt x="4080424" y="166768"/>
                  </a:cubicBezTo>
                  <a:cubicBezTo>
                    <a:pt x="3882754" y="119676"/>
                    <a:pt x="3675671" y="91420"/>
                    <a:pt x="3478001" y="53746"/>
                  </a:cubicBezTo>
                  <a:cubicBezTo>
                    <a:pt x="3289744" y="16072"/>
                    <a:pt x="3101486" y="30200"/>
                    <a:pt x="2927348" y="91420"/>
                  </a:cubicBezTo>
                  <a:cubicBezTo>
                    <a:pt x="2626137" y="199733"/>
                    <a:pt x="2339044" y="331591"/>
                    <a:pt x="2066071" y="491705"/>
                  </a:cubicBezTo>
                  <a:cubicBezTo>
                    <a:pt x="1703676" y="703621"/>
                    <a:pt x="1411877" y="1005012"/>
                    <a:pt x="1138904" y="1315821"/>
                  </a:cubicBezTo>
                  <a:cubicBezTo>
                    <a:pt x="908289" y="1579538"/>
                    <a:pt x="682380" y="1852674"/>
                    <a:pt x="456471" y="2121101"/>
                  </a:cubicBezTo>
                  <a:cubicBezTo>
                    <a:pt x="395288" y="2196448"/>
                    <a:pt x="334104" y="2267087"/>
                    <a:pt x="277627" y="2347144"/>
                  </a:cubicBezTo>
                  <a:cubicBezTo>
                    <a:pt x="32893" y="2690918"/>
                    <a:pt x="-37704" y="3058238"/>
                    <a:pt x="108195" y="3463233"/>
                  </a:cubicBezTo>
                  <a:cubicBezTo>
                    <a:pt x="230563" y="3816425"/>
                    <a:pt x="334104" y="4169618"/>
                    <a:pt x="451765" y="4518101"/>
                  </a:cubicBezTo>
                  <a:cubicBezTo>
                    <a:pt x="550600" y="4800656"/>
                    <a:pt x="625903" y="5087919"/>
                    <a:pt x="621197" y="5394019"/>
                  </a:cubicBezTo>
                  <a:lnTo>
                    <a:pt x="621197" y="5394019"/>
                  </a:lnTo>
                  <a:close/>
                </a:path>
              </a:pathLst>
            </a:custGeom>
            <a:solidFill>
              <a:srgbClr val="FFFFFF"/>
            </a:solidFill>
            <a:ln w="254000" cap="flat">
              <a:solidFill>
                <a:srgbClr val="E2F1E3"/>
              </a:solidFill>
              <a:prstDash val="solid"/>
              <a:miter/>
            </a:ln>
          </p:spPr>
          <p:txBody>
            <a:bodyPr rtlCol="0" anchor="ctr"/>
            <a:lstStyle/>
            <a:p>
              <a:pPr defTabSz="457200">
                <a:buClrTx/>
              </a:pPr>
              <a:endParaRPr lang="nl-BE" sz="900" kern="1200">
                <a:solidFill>
                  <a:prstClr val="black"/>
                </a:solidFill>
                <a:latin typeface="Calibri"/>
                <a:ea typeface="+mn-ea"/>
                <a:cs typeface="+mn-cs"/>
              </a:endParaRPr>
            </a:p>
          </p:txBody>
        </p:sp>
        <p:sp>
          <p:nvSpPr>
            <p:cNvPr id="98" name="Picture 7">
              <a:extLst>
                <a:ext uri="{FF2B5EF4-FFF2-40B4-BE49-F238E27FC236}">
                  <a16:creationId xmlns:a16="http://schemas.microsoft.com/office/drawing/2014/main" id="{8254E90B-156E-72B5-ACAA-870DA01AFCBE}"/>
                </a:ext>
              </a:extLst>
            </p:cNvPr>
            <p:cNvSpPr/>
            <p:nvPr/>
          </p:nvSpPr>
          <p:spPr>
            <a:xfrm rot="5636796">
              <a:off x="11712424" y="-1606247"/>
              <a:ext cx="5233499" cy="8379883"/>
            </a:xfrm>
            <a:custGeom>
              <a:avLst/>
              <a:gdLst>
                <a:gd name="connsiteX0" fmla="*/ 5233500 w 5233499"/>
                <a:gd name="connsiteY0" fmla="*/ 1607794 h 8379883"/>
                <a:gd name="connsiteX1" fmla="*/ 4588719 w 5233499"/>
                <a:gd name="connsiteY1" fmla="*/ 3411431 h 8379883"/>
                <a:gd name="connsiteX2" fmla="*/ 4226324 w 5233499"/>
                <a:gd name="connsiteY2" fmla="*/ 3858808 h 8379883"/>
                <a:gd name="connsiteX3" fmla="*/ 3830983 w 5233499"/>
                <a:gd name="connsiteY3" fmla="*/ 4786528 h 8379883"/>
                <a:gd name="connsiteX4" fmla="*/ 3760387 w 5233499"/>
                <a:gd name="connsiteY4" fmla="*/ 5492913 h 8379883"/>
                <a:gd name="connsiteX5" fmla="*/ 3463881 w 5233499"/>
                <a:gd name="connsiteY5" fmla="*/ 6778534 h 8379883"/>
                <a:gd name="connsiteX6" fmla="*/ 2113136 w 5233499"/>
                <a:gd name="connsiteY6" fmla="*/ 8200723 h 8379883"/>
                <a:gd name="connsiteX7" fmla="*/ 1416584 w 5233499"/>
                <a:gd name="connsiteY7" fmla="*/ 8379674 h 8379883"/>
                <a:gd name="connsiteX8" fmla="*/ 663554 w 5233499"/>
                <a:gd name="connsiteY8" fmla="*/ 8210142 h 8379883"/>
                <a:gd name="connsiteX9" fmla="*/ 494123 w 5233499"/>
                <a:gd name="connsiteY9" fmla="*/ 8115957 h 8379883"/>
                <a:gd name="connsiteX10" fmla="*/ 225856 w 5233499"/>
                <a:gd name="connsiteY10" fmla="*/ 7602651 h 8379883"/>
                <a:gd name="connsiteX11" fmla="*/ 367049 w 5233499"/>
                <a:gd name="connsiteY11" fmla="*/ 6830336 h 8379883"/>
                <a:gd name="connsiteX12" fmla="*/ 574132 w 5233499"/>
                <a:gd name="connsiteY12" fmla="*/ 5257451 h 8379883"/>
                <a:gd name="connsiteX13" fmla="*/ 447059 w 5233499"/>
                <a:gd name="connsiteY13" fmla="*/ 4631123 h 8379883"/>
                <a:gd name="connsiteX14" fmla="*/ 75250 w 5233499"/>
                <a:gd name="connsiteY14" fmla="*/ 3482070 h 8379883"/>
                <a:gd name="connsiteX15" fmla="*/ 249388 w 5233499"/>
                <a:gd name="connsiteY15" fmla="*/ 2333016 h 8379883"/>
                <a:gd name="connsiteX16" fmla="*/ 423526 w 5233499"/>
                <a:gd name="connsiteY16" fmla="*/ 2111682 h 8379883"/>
                <a:gd name="connsiteX17" fmla="*/ 1087133 w 5233499"/>
                <a:gd name="connsiteY17" fmla="*/ 1325240 h 8379883"/>
                <a:gd name="connsiteX18" fmla="*/ 2042539 w 5233499"/>
                <a:gd name="connsiteY18" fmla="*/ 463450 h 8379883"/>
                <a:gd name="connsiteX19" fmla="*/ 2922642 w 5233499"/>
                <a:gd name="connsiteY19" fmla="*/ 58456 h 8379883"/>
                <a:gd name="connsiteX20" fmla="*/ 3478001 w 5233499"/>
                <a:gd name="connsiteY20" fmla="*/ 20782 h 8379883"/>
                <a:gd name="connsiteX21" fmla="*/ 4085131 w 5233499"/>
                <a:gd name="connsiteY21" fmla="*/ 138513 h 8379883"/>
                <a:gd name="connsiteX22" fmla="*/ 4706380 w 5233499"/>
                <a:gd name="connsiteY22" fmla="*/ 491705 h 8379883"/>
                <a:gd name="connsiteX23" fmla="*/ 5181729 w 5233499"/>
                <a:gd name="connsiteY23" fmla="*/ 1292275 h 8379883"/>
                <a:gd name="connsiteX24" fmla="*/ 5233500 w 5233499"/>
                <a:gd name="connsiteY24" fmla="*/ 1607794 h 8379883"/>
                <a:gd name="connsiteX25" fmla="*/ 621197 w 5233499"/>
                <a:gd name="connsiteY25" fmla="*/ 5394019 h 8379883"/>
                <a:gd name="connsiteX26" fmla="*/ 385875 w 5233499"/>
                <a:gd name="connsiteY26" fmla="*/ 6924521 h 8379883"/>
                <a:gd name="connsiteX27" fmla="*/ 268214 w 5233499"/>
                <a:gd name="connsiteY27" fmla="*/ 7621487 h 8379883"/>
                <a:gd name="connsiteX28" fmla="*/ 508242 w 5233499"/>
                <a:gd name="connsiteY28" fmla="*/ 8082992 h 8379883"/>
                <a:gd name="connsiteX29" fmla="*/ 903582 w 5233499"/>
                <a:gd name="connsiteY29" fmla="*/ 8261943 h 8379883"/>
                <a:gd name="connsiteX30" fmla="*/ 1793098 w 5233499"/>
                <a:gd name="connsiteY30" fmla="*/ 8294908 h 8379883"/>
                <a:gd name="connsiteX31" fmla="*/ 3360340 w 5233499"/>
                <a:gd name="connsiteY31" fmla="*/ 6933939 h 8379883"/>
                <a:gd name="connsiteX32" fmla="*/ 3732148 w 5233499"/>
                <a:gd name="connsiteY32" fmla="*/ 5488204 h 8379883"/>
                <a:gd name="connsiteX33" fmla="*/ 3802745 w 5233499"/>
                <a:gd name="connsiteY33" fmla="*/ 4772400 h 8379883"/>
                <a:gd name="connsiteX34" fmla="*/ 4216911 w 5233499"/>
                <a:gd name="connsiteY34" fmla="*/ 3821134 h 8379883"/>
                <a:gd name="connsiteX35" fmla="*/ 4480471 w 5233499"/>
                <a:gd name="connsiteY35" fmla="*/ 3500907 h 8379883"/>
                <a:gd name="connsiteX36" fmla="*/ 5172316 w 5233499"/>
                <a:gd name="connsiteY36" fmla="*/ 1956277 h 8379883"/>
                <a:gd name="connsiteX37" fmla="*/ 5162903 w 5233499"/>
                <a:gd name="connsiteY37" fmla="*/ 1344077 h 8379883"/>
                <a:gd name="connsiteX38" fmla="*/ 4701673 w 5233499"/>
                <a:gd name="connsiteY38" fmla="*/ 529379 h 8379883"/>
                <a:gd name="connsiteX39" fmla="*/ 4080424 w 5233499"/>
                <a:gd name="connsiteY39" fmla="*/ 166768 h 8379883"/>
                <a:gd name="connsiteX40" fmla="*/ 3478001 w 5233499"/>
                <a:gd name="connsiteY40" fmla="*/ 53746 h 8379883"/>
                <a:gd name="connsiteX41" fmla="*/ 2927348 w 5233499"/>
                <a:gd name="connsiteY41" fmla="*/ 91420 h 8379883"/>
                <a:gd name="connsiteX42" fmla="*/ 2066071 w 5233499"/>
                <a:gd name="connsiteY42" fmla="*/ 491705 h 8379883"/>
                <a:gd name="connsiteX43" fmla="*/ 1138904 w 5233499"/>
                <a:gd name="connsiteY43" fmla="*/ 1315821 h 8379883"/>
                <a:gd name="connsiteX44" fmla="*/ 456471 w 5233499"/>
                <a:gd name="connsiteY44" fmla="*/ 2121101 h 8379883"/>
                <a:gd name="connsiteX45" fmla="*/ 277627 w 5233499"/>
                <a:gd name="connsiteY45" fmla="*/ 2347144 h 8379883"/>
                <a:gd name="connsiteX46" fmla="*/ 108195 w 5233499"/>
                <a:gd name="connsiteY46" fmla="*/ 3463233 h 8379883"/>
                <a:gd name="connsiteX47" fmla="*/ 451765 w 5233499"/>
                <a:gd name="connsiteY47" fmla="*/ 4518101 h 8379883"/>
                <a:gd name="connsiteX48" fmla="*/ 621197 w 5233499"/>
                <a:gd name="connsiteY48" fmla="*/ 5394019 h 8379883"/>
                <a:gd name="connsiteX49" fmla="*/ 621197 w 5233499"/>
                <a:gd name="connsiteY49" fmla="*/ 5394019 h 837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33499" h="8379883">
                  <a:moveTo>
                    <a:pt x="5233500" y="1607794"/>
                  </a:moveTo>
                  <a:cubicBezTo>
                    <a:pt x="5214674" y="2262378"/>
                    <a:pt x="4988765" y="2893415"/>
                    <a:pt x="4588719" y="3411431"/>
                  </a:cubicBezTo>
                  <a:cubicBezTo>
                    <a:pt x="4475764" y="3566836"/>
                    <a:pt x="4353397" y="3712822"/>
                    <a:pt x="4226324" y="3858808"/>
                  </a:cubicBezTo>
                  <a:cubicBezTo>
                    <a:pt x="4005121" y="4122526"/>
                    <a:pt x="3868634" y="4442754"/>
                    <a:pt x="3830983" y="4786528"/>
                  </a:cubicBezTo>
                  <a:cubicBezTo>
                    <a:pt x="3798038" y="5021990"/>
                    <a:pt x="3793332" y="5257451"/>
                    <a:pt x="3760387" y="5492913"/>
                  </a:cubicBezTo>
                  <a:cubicBezTo>
                    <a:pt x="3703909" y="5930872"/>
                    <a:pt x="3642726" y="6368831"/>
                    <a:pt x="3463881" y="6778534"/>
                  </a:cubicBezTo>
                  <a:cubicBezTo>
                    <a:pt x="3205028" y="7404863"/>
                    <a:pt x="2724972" y="7908751"/>
                    <a:pt x="2113136" y="8200723"/>
                  </a:cubicBezTo>
                  <a:cubicBezTo>
                    <a:pt x="1891933" y="8309036"/>
                    <a:pt x="1666024" y="8384384"/>
                    <a:pt x="1416584" y="8379674"/>
                  </a:cubicBezTo>
                  <a:cubicBezTo>
                    <a:pt x="1157730" y="8374965"/>
                    <a:pt x="898876" y="8318454"/>
                    <a:pt x="663554" y="8210142"/>
                  </a:cubicBezTo>
                  <a:cubicBezTo>
                    <a:pt x="607077" y="8181887"/>
                    <a:pt x="550600" y="8153631"/>
                    <a:pt x="494123" y="8115957"/>
                  </a:cubicBezTo>
                  <a:cubicBezTo>
                    <a:pt x="315278" y="8007645"/>
                    <a:pt x="211737" y="7809857"/>
                    <a:pt x="225856" y="7602651"/>
                  </a:cubicBezTo>
                  <a:cubicBezTo>
                    <a:pt x="239976" y="7338933"/>
                    <a:pt x="287040" y="7079925"/>
                    <a:pt x="367049" y="6830336"/>
                  </a:cubicBezTo>
                  <a:cubicBezTo>
                    <a:pt x="517655" y="6321739"/>
                    <a:pt x="588251" y="5789595"/>
                    <a:pt x="574132" y="5257451"/>
                  </a:cubicBezTo>
                  <a:cubicBezTo>
                    <a:pt x="564719" y="5045536"/>
                    <a:pt x="522361" y="4833620"/>
                    <a:pt x="447059" y="4631123"/>
                  </a:cubicBezTo>
                  <a:cubicBezTo>
                    <a:pt x="329398" y="4249675"/>
                    <a:pt x="207030" y="3863518"/>
                    <a:pt x="75250" y="3482070"/>
                  </a:cubicBezTo>
                  <a:cubicBezTo>
                    <a:pt x="-70649" y="3062948"/>
                    <a:pt x="-53" y="2686209"/>
                    <a:pt x="249388" y="2333016"/>
                  </a:cubicBezTo>
                  <a:cubicBezTo>
                    <a:pt x="305866" y="2257668"/>
                    <a:pt x="362343" y="2182321"/>
                    <a:pt x="423526" y="2111682"/>
                  </a:cubicBezTo>
                  <a:cubicBezTo>
                    <a:pt x="644729" y="1847965"/>
                    <a:pt x="865931" y="1588957"/>
                    <a:pt x="1087133" y="1325240"/>
                  </a:cubicBezTo>
                  <a:cubicBezTo>
                    <a:pt x="1369519" y="995593"/>
                    <a:pt x="1666024" y="684784"/>
                    <a:pt x="2042539" y="463450"/>
                  </a:cubicBezTo>
                  <a:cubicBezTo>
                    <a:pt x="2320218" y="298627"/>
                    <a:pt x="2616724" y="162059"/>
                    <a:pt x="2922642" y="58456"/>
                  </a:cubicBezTo>
                  <a:cubicBezTo>
                    <a:pt x="3101486" y="-2765"/>
                    <a:pt x="3294450" y="-16892"/>
                    <a:pt x="3478001" y="20782"/>
                  </a:cubicBezTo>
                  <a:cubicBezTo>
                    <a:pt x="3680377" y="58456"/>
                    <a:pt x="3887460" y="86711"/>
                    <a:pt x="4085131" y="138513"/>
                  </a:cubicBezTo>
                  <a:cubicBezTo>
                    <a:pt x="4320452" y="190314"/>
                    <a:pt x="4536948" y="312754"/>
                    <a:pt x="4706380" y="491705"/>
                  </a:cubicBezTo>
                  <a:cubicBezTo>
                    <a:pt x="4922875" y="727167"/>
                    <a:pt x="5106426" y="976756"/>
                    <a:pt x="5181729" y="1292275"/>
                  </a:cubicBezTo>
                  <a:cubicBezTo>
                    <a:pt x="5209968" y="1410006"/>
                    <a:pt x="5219381" y="1537155"/>
                    <a:pt x="5233500" y="1607794"/>
                  </a:cubicBezTo>
                  <a:close/>
                  <a:moveTo>
                    <a:pt x="621197" y="5394019"/>
                  </a:moveTo>
                  <a:cubicBezTo>
                    <a:pt x="616490" y="5912035"/>
                    <a:pt x="536481" y="6425342"/>
                    <a:pt x="385875" y="6924521"/>
                  </a:cubicBezTo>
                  <a:cubicBezTo>
                    <a:pt x="310572" y="7150564"/>
                    <a:pt x="272921" y="7386025"/>
                    <a:pt x="268214" y="7621487"/>
                  </a:cubicBezTo>
                  <a:cubicBezTo>
                    <a:pt x="258801" y="7809857"/>
                    <a:pt x="352930" y="7984099"/>
                    <a:pt x="508242" y="8082992"/>
                  </a:cubicBezTo>
                  <a:cubicBezTo>
                    <a:pt x="630609" y="8163049"/>
                    <a:pt x="762390" y="8224269"/>
                    <a:pt x="903582" y="8261943"/>
                  </a:cubicBezTo>
                  <a:cubicBezTo>
                    <a:pt x="1195381" y="8346710"/>
                    <a:pt x="1496593" y="8393802"/>
                    <a:pt x="1793098" y="8294908"/>
                  </a:cubicBezTo>
                  <a:cubicBezTo>
                    <a:pt x="2499063" y="8054737"/>
                    <a:pt x="3026183" y="7607360"/>
                    <a:pt x="3360340" y="6933939"/>
                  </a:cubicBezTo>
                  <a:cubicBezTo>
                    <a:pt x="3590955" y="6477144"/>
                    <a:pt x="3670964" y="5987383"/>
                    <a:pt x="3732148" y="5488204"/>
                  </a:cubicBezTo>
                  <a:cubicBezTo>
                    <a:pt x="3760387" y="5252742"/>
                    <a:pt x="3769799" y="5012571"/>
                    <a:pt x="3802745" y="4772400"/>
                  </a:cubicBezTo>
                  <a:cubicBezTo>
                    <a:pt x="3840396" y="4419208"/>
                    <a:pt x="3986295" y="4089561"/>
                    <a:pt x="4216911" y="3821134"/>
                  </a:cubicBezTo>
                  <a:cubicBezTo>
                    <a:pt x="4306333" y="3717531"/>
                    <a:pt x="4391049" y="3609219"/>
                    <a:pt x="4480471" y="3500907"/>
                  </a:cubicBezTo>
                  <a:cubicBezTo>
                    <a:pt x="4847573" y="3058238"/>
                    <a:pt x="5087600" y="2526095"/>
                    <a:pt x="5172316" y="1956277"/>
                  </a:cubicBezTo>
                  <a:cubicBezTo>
                    <a:pt x="5205261" y="1753780"/>
                    <a:pt x="5205261" y="1546574"/>
                    <a:pt x="5162903" y="1344077"/>
                  </a:cubicBezTo>
                  <a:cubicBezTo>
                    <a:pt x="5087600" y="1023849"/>
                    <a:pt x="4918169" y="769550"/>
                    <a:pt x="4701673" y="529379"/>
                  </a:cubicBezTo>
                  <a:cubicBezTo>
                    <a:pt x="4536948" y="345719"/>
                    <a:pt x="4320452" y="218570"/>
                    <a:pt x="4080424" y="166768"/>
                  </a:cubicBezTo>
                  <a:cubicBezTo>
                    <a:pt x="3882754" y="119676"/>
                    <a:pt x="3675671" y="91420"/>
                    <a:pt x="3478001" y="53746"/>
                  </a:cubicBezTo>
                  <a:cubicBezTo>
                    <a:pt x="3289744" y="16072"/>
                    <a:pt x="3101486" y="30200"/>
                    <a:pt x="2927348" y="91420"/>
                  </a:cubicBezTo>
                  <a:cubicBezTo>
                    <a:pt x="2626137" y="199733"/>
                    <a:pt x="2339044" y="331591"/>
                    <a:pt x="2066071" y="491705"/>
                  </a:cubicBezTo>
                  <a:cubicBezTo>
                    <a:pt x="1703676" y="703621"/>
                    <a:pt x="1411877" y="1005012"/>
                    <a:pt x="1138904" y="1315821"/>
                  </a:cubicBezTo>
                  <a:cubicBezTo>
                    <a:pt x="908289" y="1579538"/>
                    <a:pt x="682380" y="1852674"/>
                    <a:pt x="456471" y="2121101"/>
                  </a:cubicBezTo>
                  <a:cubicBezTo>
                    <a:pt x="395288" y="2196448"/>
                    <a:pt x="334104" y="2267087"/>
                    <a:pt x="277627" y="2347144"/>
                  </a:cubicBezTo>
                  <a:cubicBezTo>
                    <a:pt x="32893" y="2690918"/>
                    <a:pt x="-37704" y="3058238"/>
                    <a:pt x="108195" y="3463233"/>
                  </a:cubicBezTo>
                  <a:cubicBezTo>
                    <a:pt x="230563" y="3816425"/>
                    <a:pt x="334104" y="4169618"/>
                    <a:pt x="451765" y="4518101"/>
                  </a:cubicBezTo>
                  <a:cubicBezTo>
                    <a:pt x="550600" y="4800656"/>
                    <a:pt x="625903" y="5087919"/>
                    <a:pt x="621197" y="5394019"/>
                  </a:cubicBezTo>
                  <a:lnTo>
                    <a:pt x="621197" y="5394019"/>
                  </a:lnTo>
                  <a:close/>
                </a:path>
              </a:pathLst>
            </a:custGeom>
            <a:solidFill>
              <a:srgbClr val="F8E2E2"/>
            </a:solidFill>
            <a:ln w="254000" cap="flat">
              <a:solidFill>
                <a:srgbClr val="F8E2E2"/>
              </a:solidFill>
              <a:prstDash val="solid"/>
              <a:miter/>
            </a:ln>
          </p:spPr>
          <p:txBody>
            <a:bodyPr rtlCol="0" anchor="ctr"/>
            <a:lstStyle/>
            <a:p>
              <a:pPr defTabSz="457200">
                <a:buClrTx/>
              </a:pPr>
              <a:endParaRPr lang="nl-BE" sz="900" kern="1200">
                <a:solidFill>
                  <a:prstClr val="black"/>
                </a:solidFill>
                <a:latin typeface="Calibri"/>
                <a:ea typeface="+mn-ea"/>
                <a:cs typeface="+mn-cs"/>
              </a:endParaRPr>
            </a:p>
          </p:txBody>
        </p:sp>
        <p:sp>
          <p:nvSpPr>
            <p:cNvPr id="99" name="Picture 7">
              <a:extLst>
                <a:ext uri="{FF2B5EF4-FFF2-40B4-BE49-F238E27FC236}">
                  <a16:creationId xmlns:a16="http://schemas.microsoft.com/office/drawing/2014/main" id="{522F3244-ECFD-81DB-0F2A-E2F35BEE2B78}"/>
                </a:ext>
              </a:extLst>
            </p:cNvPr>
            <p:cNvSpPr/>
            <p:nvPr/>
          </p:nvSpPr>
          <p:spPr>
            <a:xfrm rot="4923614">
              <a:off x="12852819" y="-1411204"/>
              <a:ext cx="5233499" cy="8379883"/>
            </a:xfrm>
            <a:custGeom>
              <a:avLst/>
              <a:gdLst>
                <a:gd name="connsiteX0" fmla="*/ 5233500 w 5233499"/>
                <a:gd name="connsiteY0" fmla="*/ 1607794 h 8379883"/>
                <a:gd name="connsiteX1" fmla="*/ 4588719 w 5233499"/>
                <a:gd name="connsiteY1" fmla="*/ 3411431 h 8379883"/>
                <a:gd name="connsiteX2" fmla="*/ 4226324 w 5233499"/>
                <a:gd name="connsiteY2" fmla="*/ 3858808 h 8379883"/>
                <a:gd name="connsiteX3" fmla="*/ 3830983 w 5233499"/>
                <a:gd name="connsiteY3" fmla="*/ 4786528 h 8379883"/>
                <a:gd name="connsiteX4" fmla="*/ 3760387 w 5233499"/>
                <a:gd name="connsiteY4" fmla="*/ 5492913 h 8379883"/>
                <a:gd name="connsiteX5" fmla="*/ 3463881 w 5233499"/>
                <a:gd name="connsiteY5" fmla="*/ 6778534 h 8379883"/>
                <a:gd name="connsiteX6" fmla="*/ 2113136 w 5233499"/>
                <a:gd name="connsiteY6" fmla="*/ 8200723 h 8379883"/>
                <a:gd name="connsiteX7" fmla="*/ 1416584 w 5233499"/>
                <a:gd name="connsiteY7" fmla="*/ 8379674 h 8379883"/>
                <a:gd name="connsiteX8" fmla="*/ 663554 w 5233499"/>
                <a:gd name="connsiteY8" fmla="*/ 8210142 h 8379883"/>
                <a:gd name="connsiteX9" fmla="*/ 494123 w 5233499"/>
                <a:gd name="connsiteY9" fmla="*/ 8115957 h 8379883"/>
                <a:gd name="connsiteX10" fmla="*/ 225856 w 5233499"/>
                <a:gd name="connsiteY10" fmla="*/ 7602651 h 8379883"/>
                <a:gd name="connsiteX11" fmla="*/ 367049 w 5233499"/>
                <a:gd name="connsiteY11" fmla="*/ 6830336 h 8379883"/>
                <a:gd name="connsiteX12" fmla="*/ 574132 w 5233499"/>
                <a:gd name="connsiteY12" fmla="*/ 5257451 h 8379883"/>
                <a:gd name="connsiteX13" fmla="*/ 447059 w 5233499"/>
                <a:gd name="connsiteY13" fmla="*/ 4631123 h 8379883"/>
                <a:gd name="connsiteX14" fmla="*/ 75250 w 5233499"/>
                <a:gd name="connsiteY14" fmla="*/ 3482070 h 8379883"/>
                <a:gd name="connsiteX15" fmla="*/ 249388 w 5233499"/>
                <a:gd name="connsiteY15" fmla="*/ 2333016 h 8379883"/>
                <a:gd name="connsiteX16" fmla="*/ 423526 w 5233499"/>
                <a:gd name="connsiteY16" fmla="*/ 2111682 h 8379883"/>
                <a:gd name="connsiteX17" fmla="*/ 1087133 w 5233499"/>
                <a:gd name="connsiteY17" fmla="*/ 1325240 h 8379883"/>
                <a:gd name="connsiteX18" fmla="*/ 2042539 w 5233499"/>
                <a:gd name="connsiteY18" fmla="*/ 463450 h 8379883"/>
                <a:gd name="connsiteX19" fmla="*/ 2922642 w 5233499"/>
                <a:gd name="connsiteY19" fmla="*/ 58456 h 8379883"/>
                <a:gd name="connsiteX20" fmla="*/ 3478001 w 5233499"/>
                <a:gd name="connsiteY20" fmla="*/ 20782 h 8379883"/>
                <a:gd name="connsiteX21" fmla="*/ 4085131 w 5233499"/>
                <a:gd name="connsiteY21" fmla="*/ 138513 h 8379883"/>
                <a:gd name="connsiteX22" fmla="*/ 4706380 w 5233499"/>
                <a:gd name="connsiteY22" fmla="*/ 491705 h 8379883"/>
                <a:gd name="connsiteX23" fmla="*/ 5181729 w 5233499"/>
                <a:gd name="connsiteY23" fmla="*/ 1292275 h 8379883"/>
                <a:gd name="connsiteX24" fmla="*/ 5233500 w 5233499"/>
                <a:gd name="connsiteY24" fmla="*/ 1607794 h 8379883"/>
                <a:gd name="connsiteX25" fmla="*/ 621197 w 5233499"/>
                <a:gd name="connsiteY25" fmla="*/ 5394019 h 8379883"/>
                <a:gd name="connsiteX26" fmla="*/ 385875 w 5233499"/>
                <a:gd name="connsiteY26" fmla="*/ 6924521 h 8379883"/>
                <a:gd name="connsiteX27" fmla="*/ 268214 w 5233499"/>
                <a:gd name="connsiteY27" fmla="*/ 7621487 h 8379883"/>
                <a:gd name="connsiteX28" fmla="*/ 508242 w 5233499"/>
                <a:gd name="connsiteY28" fmla="*/ 8082992 h 8379883"/>
                <a:gd name="connsiteX29" fmla="*/ 903582 w 5233499"/>
                <a:gd name="connsiteY29" fmla="*/ 8261943 h 8379883"/>
                <a:gd name="connsiteX30" fmla="*/ 1793098 w 5233499"/>
                <a:gd name="connsiteY30" fmla="*/ 8294908 h 8379883"/>
                <a:gd name="connsiteX31" fmla="*/ 3360340 w 5233499"/>
                <a:gd name="connsiteY31" fmla="*/ 6933939 h 8379883"/>
                <a:gd name="connsiteX32" fmla="*/ 3732148 w 5233499"/>
                <a:gd name="connsiteY32" fmla="*/ 5488204 h 8379883"/>
                <a:gd name="connsiteX33" fmla="*/ 3802745 w 5233499"/>
                <a:gd name="connsiteY33" fmla="*/ 4772400 h 8379883"/>
                <a:gd name="connsiteX34" fmla="*/ 4216911 w 5233499"/>
                <a:gd name="connsiteY34" fmla="*/ 3821134 h 8379883"/>
                <a:gd name="connsiteX35" fmla="*/ 4480471 w 5233499"/>
                <a:gd name="connsiteY35" fmla="*/ 3500907 h 8379883"/>
                <a:gd name="connsiteX36" fmla="*/ 5172316 w 5233499"/>
                <a:gd name="connsiteY36" fmla="*/ 1956277 h 8379883"/>
                <a:gd name="connsiteX37" fmla="*/ 5162903 w 5233499"/>
                <a:gd name="connsiteY37" fmla="*/ 1344077 h 8379883"/>
                <a:gd name="connsiteX38" fmla="*/ 4701673 w 5233499"/>
                <a:gd name="connsiteY38" fmla="*/ 529379 h 8379883"/>
                <a:gd name="connsiteX39" fmla="*/ 4080424 w 5233499"/>
                <a:gd name="connsiteY39" fmla="*/ 166768 h 8379883"/>
                <a:gd name="connsiteX40" fmla="*/ 3478001 w 5233499"/>
                <a:gd name="connsiteY40" fmla="*/ 53746 h 8379883"/>
                <a:gd name="connsiteX41" fmla="*/ 2927348 w 5233499"/>
                <a:gd name="connsiteY41" fmla="*/ 91420 h 8379883"/>
                <a:gd name="connsiteX42" fmla="*/ 2066071 w 5233499"/>
                <a:gd name="connsiteY42" fmla="*/ 491705 h 8379883"/>
                <a:gd name="connsiteX43" fmla="*/ 1138904 w 5233499"/>
                <a:gd name="connsiteY43" fmla="*/ 1315821 h 8379883"/>
                <a:gd name="connsiteX44" fmla="*/ 456471 w 5233499"/>
                <a:gd name="connsiteY44" fmla="*/ 2121101 h 8379883"/>
                <a:gd name="connsiteX45" fmla="*/ 277627 w 5233499"/>
                <a:gd name="connsiteY45" fmla="*/ 2347144 h 8379883"/>
                <a:gd name="connsiteX46" fmla="*/ 108195 w 5233499"/>
                <a:gd name="connsiteY46" fmla="*/ 3463233 h 8379883"/>
                <a:gd name="connsiteX47" fmla="*/ 451765 w 5233499"/>
                <a:gd name="connsiteY47" fmla="*/ 4518101 h 8379883"/>
                <a:gd name="connsiteX48" fmla="*/ 621197 w 5233499"/>
                <a:gd name="connsiteY48" fmla="*/ 5394019 h 8379883"/>
                <a:gd name="connsiteX49" fmla="*/ 621197 w 5233499"/>
                <a:gd name="connsiteY49" fmla="*/ 5394019 h 837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33499" h="8379883">
                  <a:moveTo>
                    <a:pt x="5233500" y="1607794"/>
                  </a:moveTo>
                  <a:cubicBezTo>
                    <a:pt x="5214674" y="2262378"/>
                    <a:pt x="4988765" y="2893415"/>
                    <a:pt x="4588719" y="3411431"/>
                  </a:cubicBezTo>
                  <a:cubicBezTo>
                    <a:pt x="4475764" y="3566836"/>
                    <a:pt x="4353397" y="3712822"/>
                    <a:pt x="4226324" y="3858808"/>
                  </a:cubicBezTo>
                  <a:cubicBezTo>
                    <a:pt x="4005121" y="4122526"/>
                    <a:pt x="3868634" y="4442754"/>
                    <a:pt x="3830983" y="4786528"/>
                  </a:cubicBezTo>
                  <a:cubicBezTo>
                    <a:pt x="3798038" y="5021990"/>
                    <a:pt x="3793332" y="5257451"/>
                    <a:pt x="3760387" y="5492913"/>
                  </a:cubicBezTo>
                  <a:cubicBezTo>
                    <a:pt x="3703909" y="5930872"/>
                    <a:pt x="3642726" y="6368831"/>
                    <a:pt x="3463881" y="6778534"/>
                  </a:cubicBezTo>
                  <a:cubicBezTo>
                    <a:pt x="3205028" y="7404863"/>
                    <a:pt x="2724972" y="7908751"/>
                    <a:pt x="2113136" y="8200723"/>
                  </a:cubicBezTo>
                  <a:cubicBezTo>
                    <a:pt x="1891933" y="8309036"/>
                    <a:pt x="1666024" y="8384384"/>
                    <a:pt x="1416584" y="8379674"/>
                  </a:cubicBezTo>
                  <a:cubicBezTo>
                    <a:pt x="1157730" y="8374965"/>
                    <a:pt x="898876" y="8318454"/>
                    <a:pt x="663554" y="8210142"/>
                  </a:cubicBezTo>
                  <a:cubicBezTo>
                    <a:pt x="607077" y="8181887"/>
                    <a:pt x="550600" y="8153631"/>
                    <a:pt x="494123" y="8115957"/>
                  </a:cubicBezTo>
                  <a:cubicBezTo>
                    <a:pt x="315278" y="8007645"/>
                    <a:pt x="211737" y="7809857"/>
                    <a:pt x="225856" y="7602651"/>
                  </a:cubicBezTo>
                  <a:cubicBezTo>
                    <a:pt x="239976" y="7338933"/>
                    <a:pt x="287040" y="7079925"/>
                    <a:pt x="367049" y="6830336"/>
                  </a:cubicBezTo>
                  <a:cubicBezTo>
                    <a:pt x="517655" y="6321739"/>
                    <a:pt x="588251" y="5789595"/>
                    <a:pt x="574132" y="5257451"/>
                  </a:cubicBezTo>
                  <a:cubicBezTo>
                    <a:pt x="564719" y="5045536"/>
                    <a:pt x="522361" y="4833620"/>
                    <a:pt x="447059" y="4631123"/>
                  </a:cubicBezTo>
                  <a:cubicBezTo>
                    <a:pt x="329398" y="4249675"/>
                    <a:pt x="207030" y="3863518"/>
                    <a:pt x="75250" y="3482070"/>
                  </a:cubicBezTo>
                  <a:cubicBezTo>
                    <a:pt x="-70649" y="3062948"/>
                    <a:pt x="-53" y="2686209"/>
                    <a:pt x="249388" y="2333016"/>
                  </a:cubicBezTo>
                  <a:cubicBezTo>
                    <a:pt x="305866" y="2257668"/>
                    <a:pt x="362343" y="2182321"/>
                    <a:pt x="423526" y="2111682"/>
                  </a:cubicBezTo>
                  <a:cubicBezTo>
                    <a:pt x="644729" y="1847965"/>
                    <a:pt x="865931" y="1588957"/>
                    <a:pt x="1087133" y="1325240"/>
                  </a:cubicBezTo>
                  <a:cubicBezTo>
                    <a:pt x="1369519" y="995593"/>
                    <a:pt x="1666024" y="684784"/>
                    <a:pt x="2042539" y="463450"/>
                  </a:cubicBezTo>
                  <a:cubicBezTo>
                    <a:pt x="2320218" y="298627"/>
                    <a:pt x="2616724" y="162059"/>
                    <a:pt x="2922642" y="58456"/>
                  </a:cubicBezTo>
                  <a:cubicBezTo>
                    <a:pt x="3101486" y="-2765"/>
                    <a:pt x="3294450" y="-16892"/>
                    <a:pt x="3478001" y="20782"/>
                  </a:cubicBezTo>
                  <a:cubicBezTo>
                    <a:pt x="3680377" y="58456"/>
                    <a:pt x="3887460" y="86711"/>
                    <a:pt x="4085131" y="138513"/>
                  </a:cubicBezTo>
                  <a:cubicBezTo>
                    <a:pt x="4320452" y="190314"/>
                    <a:pt x="4536948" y="312754"/>
                    <a:pt x="4706380" y="491705"/>
                  </a:cubicBezTo>
                  <a:cubicBezTo>
                    <a:pt x="4922875" y="727167"/>
                    <a:pt x="5106426" y="976756"/>
                    <a:pt x="5181729" y="1292275"/>
                  </a:cubicBezTo>
                  <a:cubicBezTo>
                    <a:pt x="5209968" y="1410006"/>
                    <a:pt x="5219381" y="1537155"/>
                    <a:pt x="5233500" y="1607794"/>
                  </a:cubicBezTo>
                  <a:close/>
                  <a:moveTo>
                    <a:pt x="621197" y="5394019"/>
                  </a:moveTo>
                  <a:cubicBezTo>
                    <a:pt x="616490" y="5912035"/>
                    <a:pt x="536481" y="6425342"/>
                    <a:pt x="385875" y="6924521"/>
                  </a:cubicBezTo>
                  <a:cubicBezTo>
                    <a:pt x="310572" y="7150564"/>
                    <a:pt x="272921" y="7386025"/>
                    <a:pt x="268214" y="7621487"/>
                  </a:cubicBezTo>
                  <a:cubicBezTo>
                    <a:pt x="258801" y="7809857"/>
                    <a:pt x="352930" y="7984099"/>
                    <a:pt x="508242" y="8082992"/>
                  </a:cubicBezTo>
                  <a:cubicBezTo>
                    <a:pt x="630609" y="8163049"/>
                    <a:pt x="762390" y="8224269"/>
                    <a:pt x="903582" y="8261943"/>
                  </a:cubicBezTo>
                  <a:cubicBezTo>
                    <a:pt x="1195381" y="8346710"/>
                    <a:pt x="1496593" y="8393802"/>
                    <a:pt x="1793098" y="8294908"/>
                  </a:cubicBezTo>
                  <a:cubicBezTo>
                    <a:pt x="2499063" y="8054737"/>
                    <a:pt x="3026183" y="7607360"/>
                    <a:pt x="3360340" y="6933939"/>
                  </a:cubicBezTo>
                  <a:cubicBezTo>
                    <a:pt x="3590955" y="6477144"/>
                    <a:pt x="3670964" y="5987383"/>
                    <a:pt x="3732148" y="5488204"/>
                  </a:cubicBezTo>
                  <a:cubicBezTo>
                    <a:pt x="3760387" y="5252742"/>
                    <a:pt x="3769799" y="5012571"/>
                    <a:pt x="3802745" y="4772400"/>
                  </a:cubicBezTo>
                  <a:cubicBezTo>
                    <a:pt x="3840396" y="4419208"/>
                    <a:pt x="3986295" y="4089561"/>
                    <a:pt x="4216911" y="3821134"/>
                  </a:cubicBezTo>
                  <a:cubicBezTo>
                    <a:pt x="4306333" y="3717531"/>
                    <a:pt x="4391049" y="3609219"/>
                    <a:pt x="4480471" y="3500907"/>
                  </a:cubicBezTo>
                  <a:cubicBezTo>
                    <a:pt x="4847573" y="3058238"/>
                    <a:pt x="5087600" y="2526095"/>
                    <a:pt x="5172316" y="1956277"/>
                  </a:cubicBezTo>
                  <a:cubicBezTo>
                    <a:pt x="5205261" y="1753780"/>
                    <a:pt x="5205261" y="1546574"/>
                    <a:pt x="5162903" y="1344077"/>
                  </a:cubicBezTo>
                  <a:cubicBezTo>
                    <a:pt x="5087600" y="1023849"/>
                    <a:pt x="4918169" y="769550"/>
                    <a:pt x="4701673" y="529379"/>
                  </a:cubicBezTo>
                  <a:cubicBezTo>
                    <a:pt x="4536948" y="345719"/>
                    <a:pt x="4320452" y="218570"/>
                    <a:pt x="4080424" y="166768"/>
                  </a:cubicBezTo>
                  <a:cubicBezTo>
                    <a:pt x="3882754" y="119676"/>
                    <a:pt x="3675671" y="91420"/>
                    <a:pt x="3478001" y="53746"/>
                  </a:cubicBezTo>
                  <a:cubicBezTo>
                    <a:pt x="3289744" y="16072"/>
                    <a:pt x="3101486" y="30200"/>
                    <a:pt x="2927348" y="91420"/>
                  </a:cubicBezTo>
                  <a:cubicBezTo>
                    <a:pt x="2626137" y="199733"/>
                    <a:pt x="2339044" y="331591"/>
                    <a:pt x="2066071" y="491705"/>
                  </a:cubicBezTo>
                  <a:cubicBezTo>
                    <a:pt x="1703676" y="703621"/>
                    <a:pt x="1411877" y="1005012"/>
                    <a:pt x="1138904" y="1315821"/>
                  </a:cubicBezTo>
                  <a:cubicBezTo>
                    <a:pt x="908289" y="1579538"/>
                    <a:pt x="682380" y="1852674"/>
                    <a:pt x="456471" y="2121101"/>
                  </a:cubicBezTo>
                  <a:cubicBezTo>
                    <a:pt x="395288" y="2196448"/>
                    <a:pt x="334104" y="2267087"/>
                    <a:pt x="277627" y="2347144"/>
                  </a:cubicBezTo>
                  <a:cubicBezTo>
                    <a:pt x="32893" y="2690918"/>
                    <a:pt x="-37704" y="3058238"/>
                    <a:pt x="108195" y="3463233"/>
                  </a:cubicBezTo>
                  <a:cubicBezTo>
                    <a:pt x="230563" y="3816425"/>
                    <a:pt x="334104" y="4169618"/>
                    <a:pt x="451765" y="4518101"/>
                  </a:cubicBezTo>
                  <a:cubicBezTo>
                    <a:pt x="550600" y="4800656"/>
                    <a:pt x="625903" y="5087919"/>
                    <a:pt x="621197" y="5394019"/>
                  </a:cubicBezTo>
                  <a:lnTo>
                    <a:pt x="621197" y="5394019"/>
                  </a:lnTo>
                  <a:close/>
                </a:path>
              </a:pathLst>
            </a:custGeom>
            <a:solidFill>
              <a:srgbClr val="F8E2E2"/>
            </a:solidFill>
            <a:ln w="254000" cap="flat">
              <a:solidFill>
                <a:srgbClr val="E6E7F6"/>
              </a:solidFill>
              <a:prstDash val="solid"/>
              <a:miter/>
            </a:ln>
          </p:spPr>
          <p:txBody>
            <a:bodyPr rtlCol="0" anchor="ctr"/>
            <a:lstStyle/>
            <a:p>
              <a:pPr defTabSz="457200">
                <a:buClrTx/>
              </a:pPr>
              <a:endParaRPr lang="nl-BE" sz="900" kern="1200">
                <a:solidFill>
                  <a:prstClr val="black"/>
                </a:solidFill>
                <a:latin typeface="Calibri"/>
                <a:ea typeface="+mn-ea"/>
                <a:cs typeface="+mn-cs"/>
              </a:endParaRPr>
            </a:p>
          </p:txBody>
        </p:sp>
      </p:grpSp>
      <p:pic>
        <p:nvPicPr>
          <p:cNvPr id="77" name="Afbeelding 76">
            <a:extLst>
              <a:ext uri="{FF2B5EF4-FFF2-40B4-BE49-F238E27FC236}">
                <a16:creationId xmlns:a16="http://schemas.microsoft.com/office/drawing/2014/main" id="{DAD36F9B-4DC5-4298-927B-FE1F5E07E886}"/>
              </a:ext>
            </a:extLst>
          </p:cNvPr>
          <p:cNvPicPr>
            <a:picLocks noChangeAspect="1"/>
          </p:cNvPicPr>
          <p:nvPr/>
        </p:nvPicPr>
        <p:blipFill>
          <a:blip r:embed="rId2"/>
          <a:stretch>
            <a:fillRect/>
          </a:stretch>
        </p:blipFill>
        <p:spPr>
          <a:xfrm>
            <a:off x="71240" y="1262820"/>
            <a:ext cx="9072760" cy="3532942"/>
          </a:xfrm>
          <a:prstGeom prst="rect">
            <a:avLst/>
          </a:prstGeom>
        </p:spPr>
      </p:pic>
      <p:sp>
        <p:nvSpPr>
          <p:cNvPr id="36" name="TextBox 36"/>
          <p:cNvSpPr txBox="1"/>
          <p:nvPr/>
        </p:nvSpPr>
        <p:spPr>
          <a:xfrm>
            <a:off x="513906" y="438150"/>
            <a:ext cx="7861280" cy="608115"/>
          </a:xfrm>
          <a:prstGeom prst="rect">
            <a:avLst/>
          </a:prstGeom>
        </p:spPr>
        <p:txBody>
          <a:bodyPr wrap="square" lIns="0" tIns="0" rIns="0" bIns="0" rtlCol="0" anchor="t">
            <a:spAutoFit/>
          </a:bodyPr>
          <a:lstStyle/>
          <a:p>
            <a:pPr defTabSz="457200">
              <a:lnSpc>
                <a:spcPts val="5180"/>
              </a:lnSpc>
              <a:buClrTx/>
            </a:pPr>
            <a:r>
              <a:rPr lang="en-US" sz="3699" kern="1200" dirty="0" err="1">
                <a:solidFill>
                  <a:srgbClr val="191919"/>
                </a:solidFill>
                <a:latin typeface="Gotham Bold"/>
                <a:ea typeface="+mn-ea"/>
                <a:cs typeface="+mn-cs"/>
              </a:rPr>
              <a:t>Vlaanderenbreed</a:t>
            </a:r>
            <a:endParaRPr lang="en-US" sz="3699" kern="1200" dirty="0">
              <a:solidFill>
                <a:srgbClr val="191919"/>
              </a:solidFill>
              <a:latin typeface="Gotham Bold"/>
              <a:ea typeface="+mn-ea"/>
              <a:cs typeface="+mn-cs"/>
            </a:endParaRPr>
          </a:p>
        </p:txBody>
      </p:sp>
      <p:sp>
        <p:nvSpPr>
          <p:cNvPr id="54" name="Freeform 14">
            <a:extLst>
              <a:ext uri="{FF2B5EF4-FFF2-40B4-BE49-F238E27FC236}">
                <a16:creationId xmlns:a16="http://schemas.microsoft.com/office/drawing/2014/main" id="{7779C6EE-E7EE-0E41-244E-A207F1AC3BE5}"/>
              </a:ext>
            </a:extLst>
          </p:cNvPr>
          <p:cNvSpPr/>
          <p:nvPr/>
        </p:nvSpPr>
        <p:spPr>
          <a:xfrm>
            <a:off x="513906" y="2976724"/>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B31AF"/>
          </a:solidFill>
        </p:spPr>
        <p:txBody>
          <a:bodyPr/>
          <a:lstStyle/>
          <a:p>
            <a:pPr defTabSz="457200">
              <a:buClrTx/>
            </a:pPr>
            <a:endParaRPr lang="nl-BE" sz="1000" kern="1200" dirty="0">
              <a:solidFill>
                <a:prstClr val="black"/>
              </a:solidFill>
              <a:latin typeface="Calibri"/>
              <a:ea typeface="+mn-ea"/>
              <a:cs typeface="+mn-cs"/>
            </a:endParaRPr>
          </a:p>
        </p:txBody>
      </p:sp>
      <p:sp>
        <p:nvSpPr>
          <p:cNvPr id="55" name="TextBox 15">
            <a:extLst>
              <a:ext uri="{FF2B5EF4-FFF2-40B4-BE49-F238E27FC236}">
                <a16:creationId xmlns:a16="http://schemas.microsoft.com/office/drawing/2014/main" id="{94CFB693-B3F8-C8EF-2CFC-88ED3C186090}"/>
              </a:ext>
            </a:extLst>
          </p:cNvPr>
          <p:cNvSpPr txBox="1"/>
          <p:nvPr/>
        </p:nvSpPr>
        <p:spPr>
          <a:xfrm>
            <a:off x="920949" y="2984690"/>
            <a:ext cx="101203" cy="110133"/>
          </a:xfrm>
          <a:prstGeom prst="rect">
            <a:avLst/>
          </a:prstGeom>
        </p:spPr>
        <p:txBody>
          <a:bodyPr lIns="25400" tIns="25400" rIns="25400" bIns="25400" rtlCol="0" anchor="ctr"/>
          <a:lstStyle/>
          <a:p>
            <a:pPr algn="ctr" defTabSz="457200">
              <a:lnSpc>
                <a:spcPts val="1330"/>
              </a:lnSpc>
              <a:buClrTx/>
            </a:pPr>
            <a:endParaRPr sz="1000" kern="1200">
              <a:solidFill>
                <a:prstClr val="black"/>
              </a:solidFill>
              <a:latin typeface="Calibri"/>
              <a:ea typeface="+mn-ea"/>
              <a:cs typeface="+mn-cs"/>
            </a:endParaRPr>
          </a:p>
        </p:txBody>
      </p:sp>
      <p:sp>
        <p:nvSpPr>
          <p:cNvPr id="56" name="Freeform 14">
            <a:extLst>
              <a:ext uri="{FF2B5EF4-FFF2-40B4-BE49-F238E27FC236}">
                <a16:creationId xmlns:a16="http://schemas.microsoft.com/office/drawing/2014/main" id="{4005569E-8D54-E479-D5E1-BC9F736F0CC7}"/>
              </a:ext>
            </a:extLst>
          </p:cNvPr>
          <p:cNvSpPr/>
          <p:nvPr/>
        </p:nvSpPr>
        <p:spPr>
          <a:xfrm>
            <a:off x="513906" y="3243424"/>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60C0C"/>
          </a:solidFill>
        </p:spPr>
        <p:txBody>
          <a:bodyPr/>
          <a:lstStyle/>
          <a:p>
            <a:pPr defTabSz="457200">
              <a:buClrTx/>
            </a:pPr>
            <a:endParaRPr lang="nl-BE" sz="1000" kern="1200" dirty="0">
              <a:solidFill>
                <a:prstClr val="black"/>
              </a:solidFill>
              <a:latin typeface="Calibri"/>
              <a:ea typeface="+mn-ea"/>
              <a:cs typeface="+mn-cs"/>
            </a:endParaRPr>
          </a:p>
        </p:txBody>
      </p:sp>
      <p:sp>
        <p:nvSpPr>
          <p:cNvPr id="57" name="Freeform 14">
            <a:extLst>
              <a:ext uri="{FF2B5EF4-FFF2-40B4-BE49-F238E27FC236}">
                <a16:creationId xmlns:a16="http://schemas.microsoft.com/office/drawing/2014/main" id="{892C497B-2F2C-9D90-4ABA-566248E88F1A}"/>
              </a:ext>
            </a:extLst>
          </p:cNvPr>
          <p:cNvSpPr/>
          <p:nvPr/>
        </p:nvSpPr>
        <p:spPr>
          <a:xfrm>
            <a:off x="513906" y="3510124"/>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60" name="Tekstvak 59">
            <a:extLst>
              <a:ext uri="{FF2B5EF4-FFF2-40B4-BE49-F238E27FC236}">
                <a16:creationId xmlns:a16="http://schemas.microsoft.com/office/drawing/2014/main" id="{026E6A66-9EFA-6B06-4598-D031EEC1A0B2}"/>
              </a:ext>
            </a:extLst>
          </p:cNvPr>
          <p:cNvSpPr txBox="1"/>
          <p:nvPr/>
        </p:nvSpPr>
        <p:spPr>
          <a:xfrm>
            <a:off x="743159" y="2961647"/>
            <a:ext cx="1266693" cy="877163"/>
          </a:xfrm>
          <a:prstGeom prst="rect">
            <a:avLst/>
          </a:prstGeom>
          <a:noFill/>
        </p:spPr>
        <p:txBody>
          <a:bodyPr wrap="none" rtlCol="0">
            <a:spAutoFit/>
          </a:bodyPr>
          <a:lstStyle/>
          <a:p>
            <a:pPr defTabSz="457200">
              <a:spcAft>
                <a:spcPts val="900"/>
              </a:spcAft>
              <a:buClrTx/>
            </a:pPr>
            <a:r>
              <a:rPr lang="nl-BE" sz="900" kern="1200" dirty="0">
                <a:solidFill>
                  <a:prstClr val="black"/>
                </a:solidFill>
                <a:latin typeface="Calibri"/>
                <a:ea typeface="+mn-ea"/>
                <a:cs typeface="+mn-cs"/>
              </a:rPr>
              <a:t>Myriam Rossi</a:t>
            </a:r>
          </a:p>
          <a:p>
            <a:pPr defTabSz="457200">
              <a:spcAft>
                <a:spcPts val="900"/>
              </a:spcAft>
              <a:buClrTx/>
            </a:pPr>
            <a:r>
              <a:rPr lang="nl-BE" sz="900" kern="1200" dirty="0" err="1">
                <a:solidFill>
                  <a:prstClr val="black"/>
                </a:solidFill>
                <a:latin typeface="Calibri"/>
                <a:ea typeface="+mn-ea"/>
                <a:cs typeface="+mn-cs"/>
              </a:rPr>
              <a:t>Christ</a:t>
            </a:r>
            <a:r>
              <a:rPr lang="nl-BE" sz="900" kern="1200" dirty="0">
                <a:solidFill>
                  <a:prstClr val="black"/>
                </a:solidFill>
                <a:latin typeface="Calibri"/>
                <a:ea typeface="+mn-ea"/>
                <a:cs typeface="+mn-cs"/>
              </a:rPr>
              <a:t> </a:t>
            </a:r>
            <a:r>
              <a:rPr lang="nl-BE" sz="900" kern="1200" dirty="0" err="1">
                <a:solidFill>
                  <a:prstClr val="black"/>
                </a:solidFill>
                <a:latin typeface="Calibri"/>
                <a:ea typeface="+mn-ea"/>
                <a:cs typeface="+mn-cs"/>
              </a:rPr>
              <a:t>Vanneste</a:t>
            </a:r>
            <a:endParaRPr lang="nl-BE" sz="900" kern="1200" dirty="0">
              <a:solidFill>
                <a:prstClr val="black"/>
              </a:solidFill>
              <a:latin typeface="Calibri"/>
              <a:ea typeface="+mn-ea"/>
              <a:cs typeface="+mn-cs"/>
            </a:endParaRPr>
          </a:p>
          <a:p>
            <a:pPr defTabSz="457200">
              <a:spcAft>
                <a:spcPts val="900"/>
              </a:spcAft>
              <a:buClrTx/>
            </a:pPr>
            <a:r>
              <a:rPr lang="nl-BE" sz="900" kern="1200" dirty="0">
                <a:solidFill>
                  <a:prstClr val="black"/>
                </a:solidFill>
                <a:latin typeface="Calibri"/>
                <a:ea typeface="+mn-ea"/>
                <a:cs typeface="+mn-cs"/>
              </a:rPr>
              <a:t>Marieke Van </a:t>
            </a:r>
            <a:r>
              <a:rPr lang="nl-BE" sz="900" kern="1200" dirty="0" err="1">
                <a:solidFill>
                  <a:prstClr val="black"/>
                </a:solidFill>
                <a:latin typeface="Calibri"/>
                <a:ea typeface="+mn-ea"/>
                <a:cs typeface="+mn-cs"/>
              </a:rPr>
              <a:t>Beselaere</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Nicolas Van Praet</a:t>
            </a:r>
          </a:p>
        </p:txBody>
      </p:sp>
      <p:sp>
        <p:nvSpPr>
          <p:cNvPr id="61" name="Freeform 14">
            <a:extLst>
              <a:ext uri="{FF2B5EF4-FFF2-40B4-BE49-F238E27FC236}">
                <a16:creationId xmlns:a16="http://schemas.microsoft.com/office/drawing/2014/main" id="{4FFD183D-5FC8-18BD-692F-C61A49F330B9}"/>
              </a:ext>
            </a:extLst>
          </p:cNvPr>
          <p:cNvSpPr/>
          <p:nvPr/>
        </p:nvSpPr>
        <p:spPr>
          <a:xfrm>
            <a:off x="2765358" y="2758360"/>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B31AF"/>
          </a:solidFill>
        </p:spPr>
        <p:txBody>
          <a:bodyPr/>
          <a:lstStyle/>
          <a:p>
            <a:pPr defTabSz="457200">
              <a:buClrTx/>
            </a:pPr>
            <a:endParaRPr lang="nl-BE" sz="1000" kern="1200" dirty="0">
              <a:solidFill>
                <a:prstClr val="black"/>
              </a:solidFill>
              <a:latin typeface="Calibri"/>
              <a:ea typeface="+mn-ea"/>
              <a:cs typeface="+mn-cs"/>
            </a:endParaRPr>
          </a:p>
        </p:txBody>
      </p:sp>
      <p:sp>
        <p:nvSpPr>
          <p:cNvPr id="62" name="Freeform 14">
            <a:extLst>
              <a:ext uri="{FF2B5EF4-FFF2-40B4-BE49-F238E27FC236}">
                <a16:creationId xmlns:a16="http://schemas.microsoft.com/office/drawing/2014/main" id="{FE5EFB8A-A839-4575-9B66-0F179AE12C54}"/>
              </a:ext>
            </a:extLst>
          </p:cNvPr>
          <p:cNvSpPr/>
          <p:nvPr/>
        </p:nvSpPr>
        <p:spPr>
          <a:xfrm>
            <a:off x="2768656" y="3087137"/>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60C0C"/>
          </a:solidFill>
        </p:spPr>
        <p:txBody>
          <a:bodyPr/>
          <a:lstStyle/>
          <a:p>
            <a:pPr defTabSz="457200">
              <a:buClrTx/>
            </a:pPr>
            <a:endParaRPr lang="nl-BE" sz="1000" kern="1200" dirty="0">
              <a:solidFill>
                <a:prstClr val="black"/>
              </a:solidFill>
              <a:latin typeface="Calibri"/>
              <a:ea typeface="+mn-ea"/>
              <a:cs typeface="+mn-cs"/>
            </a:endParaRPr>
          </a:p>
        </p:txBody>
      </p:sp>
      <p:sp>
        <p:nvSpPr>
          <p:cNvPr id="63" name="Freeform 14">
            <a:extLst>
              <a:ext uri="{FF2B5EF4-FFF2-40B4-BE49-F238E27FC236}">
                <a16:creationId xmlns:a16="http://schemas.microsoft.com/office/drawing/2014/main" id="{BEE93153-AF13-ED76-1331-6EE739285E04}"/>
              </a:ext>
            </a:extLst>
          </p:cNvPr>
          <p:cNvSpPr/>
          <p:nvPr/>
        </p:nvSpPr>
        <p:spPr>
          <a:xfrm>
            <a:off x="2768656" y="3410776"/>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64" name="Freeform 14">
            <a:extLst>
              <a:ext uri="{FF2B5EF4-FFF2-40B4-BE49-F238E27FC236}">
                <a16:creationId xmlns:a16="http://schemas.microsoft.com/office/drawing/2014/main" id="{E606AD03-0C7A-7540-2D55-FB1496585E99}"/>
              </a:ext>
            </a:extLst>
          </p:cNvPr>
          <p:cNvSpPr/>
          <p:nvPr/>
        </p:nvSpPr>
        <p:spPr>
          <a:xfrm>
            <a:off x="5143500" y="1920649"/>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B31AF"/>
          </a:solidFill>
        </p:spPr>
        <p:txBody>
          <a:bodyPr/>
          <a:lstStyle/>
          <a:p>
            <a:pPr defTabSz="457200">
              <a:buClrTx/>
            </a:pPr>
            <a:endParaRPr lang="nl-BE" sz="1000" kern="1200" dirty="0">
              <a:solidFill>
                <a:prstClr val="black"/>
              </a:solidFill>
              <a:latin typeface="Calibri"/>
              <a:ea typeface="+mn-ea"/>
              <a:cs typeface="+mn-cs"/>
            </a:endParaRPr>
          </a:p>
        </p:txBody>
      </p:sp>
      <p:sp>
        <p:nvSpPr>
          <p:cNvPr id="65" name="Freeform 14">
            <a:extLst>
              <a:ext uri="{FF2B5EF4-FFF2-40B4-BE49-F238E27FC236}">
                <a16:creationId xmlns:a16="http://schemas.microsoft.com/office/drawing/2014/main" id="{399B3B9E-1BEE-DB3C-0679-E61D66C6E8F2}"/>
              </a:ext>
            </a:extLst>
          </p:cNvPr>
          <p:cNvSpPr/>
          <p:nvPr/>
        </p:nvSpPr>
        <p:spPr>
          <a:xfrm>
            <a:off x="5143500" y="2319303"/>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60C0C"/>
          </a:solidFill>
        </p:spPr>
        <p:txBody>
          <a:bodyPr/>
          <a:lstStyle/>
          <a:p>
            <a:pPr defTabSz="457200">
              <a:buClrTx/>
            </a:pPr>
            <a:endParaRPr lang="nl-BE" sz="1000" kern="1200" dirty="0">
              <a:solidFill>
                <a:prstClr val="black"/>
              </a:solidFill>
              <a:latin typeface="Calibri"/>
              <a:ea typeface="+mn-ea"/>
              <a:cs typeface="+mn-cs"/>
            </a:endParaRPr>
          </a:p>
        </p:txBody>
      </p:sp>
      <p:sp>
        <p:nvSpPr>
          <p:cNvPr id="66" name="Freeform 14">
            <a:extLst>
              <a:ext uri="{FF2B5EF4-FFF2-40B4-BE49-F238E27FC236}">
                <a16:creationId xmlns:a16="http://schemas.microsoft.com/office/drawing/2014/main" id="{333FC85A-5ABA-C051-E02A-FC71472E851F}"/>
              </a:ext>
            </a:extLst>
          </p:cNvPr>
          <p:cNvSpPr/>
          <p:nvPr/>
        </p:nvSpPr>
        <p:spPr>
          <a:xfrm>
            <a:off x="5143500" y="2758360"/>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67" name="Freeform 14">
            <a:extLst>
              <a:ext uri="{FF2B5EF4-FFF2-40B4-BE49-F238E27FC236}">
                <a16:creationId xmlns:a16="http://schemas.microsoft.com/office/drawing/2014/main" id="{22B253C9-8569-527C-B7C6-17EDE256A77C}"/>
              </a:ext>
            </a:extLst>
          </p:cNvPr>
          <p:cNvSpPr/>
          <p:nvPr/>
        </p:nvSpPr>
        <p:spPr>
          <a:xfrm>
            <a:off x="5522728" y="3386206"/>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B31AF"/>
          </a:solidFill>
        </p:spPr>
        <p:txBody>
          <a:bodyPr/>
          <a:lstStyle/>
          <a:p>
            <a:pPr defTabSz="457200">
              <a:buClrTx/>
            </a:pPr>
            <a:endParaRPr lang="nl-BE" sz="1000" kern="1200" dirty="0">
              <a:solidFill>
                <a:prstClr val="black"/>
              </a:solidFill>
              <a:latin typeface="Calibri"/>
              <a:ea typeface="+mn-ea"/>
              <a:cs typeface="+mn-cs"/>
            </a:endParaRPr>
          </a:p>
        </p:txBody>
      </p:sp>
      <p:sp>
        <p:nvSpPr>
          <p:cNvPr id="68" name="Freeform 14">
            <a:extLst>
              <a:ext uri="{FF2B5EF4-FFF2-40B4-BE49-F238E27FC236}">
                <a16:creationId xmlns:a16="http://schemas.microsoft.com/office/drawing/2014/main" id="{2F1BABBC-0F6B-1A07-3F5D-90DC7FB0199A}"/>
              </a:ext>
            </a:extLst>
          </p:cNvPr>
          <p:cNvSpPr/>
          <p:nvPr/>
        </p:nvSpPr>
        <p:spPr>
          <a:xfrm>
            <a:off x="5522728" y="3619489"/>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60C0C"/>
          </a:solidFill>
        </p:spPr>
        <p:txBody>
          <a:bodyPr/>
          <a:lstStyle/>
          <a:p>
            <a:pPr defTabSz="457200">
              <a:buClrTx/>
            </a:pPr>
            <a:endParaRPr lang="nl-BE" sz="1000" kern="1200" dirty="0">
              <a:solidFill>
                <a:prstClr val="black"/>
              </a:solidFill>
              <a:latin typeface="Calibri"/>
              <a:ea typeface="+mn-ea"/>
              <a:cs typeface="+mn-cs"/>
            </a:endParaRPr>
          </a:p>
        </p:txBody>
      </p:sp>
      <p:sp>
        <p:nvSpPr>
          <p:cNvPr id="69" name="Freeform 14">
            <a:extLst>
              <a:ext uri="{FF2B5EF4-FFF2-40B4-BE49-F238E27FC236}">
                <a16:creationId xmlns:a16="http://schemas.microsoft.com/office/drawing/2014/main" id="{E4D6C2C0-EBF1-B714-4393-81B2AE4BB0BC}"/>
              </a:ext>
            </a:extLst>
          </p:cNvPr>
          <p:cNvSpPr/>
          <p:nvPr/>
        </p:nvSpPr>
        <p:spPr>
          <a:xfrm>
            <a:off x="5522728" y="3860033"/>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73" name="Freeform 14">
            <a:extLst>
              <a:ext uri="{FF2B5EF4-FFF2-40B4-BE49-F238E27FC236}">
                <a16:creationId xmlns:a16="http://schemas.microsoft.com/office/drawing/2014/main" id="{8C857C37-4B27-623E-3CF4-E9A697ECFDD4}"/>
              </a:ext>
            </a:extLst>
          </p:cNvPr>
          <p:cNvSpPr/>
          <p:nvPr/>
        </p:nvSpPr>
        <p:spPr>
          <a:xfrm>
            <a:off x="7282150" y="2933882"/>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B31AF"/>
          </a:solidFill>
        </p:spPr>
        <p:txBody>
          <a:bodyPr/>
          <a:lstStyle/>
          <a:p>
            <a:pPr defTabSz="457200">
              <a:buClrTx/>
            </a:pPr>
            <a:endParaRPr lang="nl-BE" sz="1000" kern="1200" dirty="0">
              <a:solidFill>
                <a:prstClr val="black"/>
              </a:solidFill>
              <a:latin typeface="Calibri"/>
              <a:ea typeface="+mn-ea"/>
              <a:cs typeface="+mn-cs"/>
            </a:endParaRPr>
          </a:p>
        </p:txBody>
      </p:sp>
      <p:sp>
        <p:nvSpPr>
          <p:cNvPr id="74" name="Freeform 14">
            <a:extLst>
              <a:ext uri="{FF2B5EF4-FFF2-40B4-BE49-F238E27FC236}">
                <a16:creationId xmlns:a16="http://schemas.microsoft.com/office/drawing/2014/main" id="{D93A900E-933C-5EF6-D1A1-2535C2E28765}"/>
              </a:ext>
            </a:extLst>
          </p:cNvPr>
          <p:cNvSpPr/>
          <p:nvPr/>
        </p:nvSpPr>
        <p:spPr>
          <a:xfrm>
            <a:off x="7282150" y="3186645"/>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60C0C"/>
          </a:solidFill>
        </p:spPr>
        <p:txBody>
          <a:bodyPr/>
          <a:lstStyle/>
          <a:p>
            <a:pPr defTabSz="457200">
              <a:buClrTx/>
            </a:pPr>
            <a:endParaRPr lang="nl-BE" sz="1000" kern="1200" dirty="0">
              <a:solidFill>
                <a:prstClr val="black"/>
              </a:solidFill>
              <a:latin typeface="Calibri"/>
              <a:ea typeface="+mn-ea"/>
              <a:cs typeface="+mn-cs"/>
            </a:endParaRPr>
          </a:p>
        </p:txBody>
      </p:sp>
      <p:sp>
        <p:nvSpPr>
          <p:cNvPr id="75" name="Freeform 14">
            <a:extLst>
              <a:ext uri="{FF2B5EF4-FFF2-40B4-BE49-F238E27FC236}">
                <a16:creationId xmlns:a16="http://schemas.microsoft.com/office/drawing/2014/main" id="{B4EF9BDA-88C0-B916-99BC-C0310E6869AE}"/>
              </a:ext>
            </a:extLst>
          </p:cNvPr>
          <p:cNvSpPr/>
          <p:nvPr/>
        </p:nvSpPr>
        <p:spPr>
          <a:xfrm>
            <a:off x="7282150" y="3461354"/>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78" name="Tekstvak 77">
            <a:extLst>
              <a:ext uri="{FF2B5EF4-FFF2-40B4-BE49-F238E27FC236}">
                <a16:creationId xmlns:a16="http://schemas.microsoft.com/office/drawing/2014/main" id="{157D95F1-E7B6-5498-6898-0E2219ED84B1}"/>
              </a:ext>
            </a:extLst>
          </p:cNvPr>
          <p:cNvSpPr txBox="1"/>
          <p:nvPr/>
        </p:nvSpPr>
        <p:spPr>
          <a:xfrm>
            <a:off x="2994003" y="2697639"/>
            <a:ext cx="1213794" cy="1015663"/>
          </a:xfrm>
          <a:prstGeom prst="rect">
            <a:avLst/>
          </a:prstGeom>
          <a:noFill/>
        </p:spPr>
        <p:txBody>
          <a:bodyPr wrap="none" rtlCol="0">
            <a:spAutoFit/>
          </a:bodyPr>
          <a:lstStyle/>
          <a:p>
            <a:pPr defTabSz="457200">
              <a:spcAft>
                <a:spcPts val="900"/>
              </a:spcAft>
              <a:buClrTx/>
            </a:pPr>
            <a:r>
              <a:rPr lang="nl-BE" sz="900" kern="1200" dirty="0">
                <a:solidFill>
                  <a:prstClr val="black"/>
                </a:solidFill>
                <a:latin typeface="Calibri"/>
                <a:ea typeface="+mn-ea"/>
                <a:cs typeface="+mn-cs"/>
              </a:rPr>
              <a:t>Silke Rottiers</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Hilde Rimbaut</a:t>
            </a:r>
          </a:p>
          <a:p>
            <a:pPr defTabSz="457200">
              <a:spcAft>
                <a:spcPts val="900"/>
              </a:spcAft>
              <a:buClrTx/>
            </a:pPr>
            <a:r>
              <a:rPr lang="nl-BE" sz="900" kern="1200" dirty="0">
                <a:solidFill>
                  <a:prstClr val="black"/>
                </a:solidFill>
                <a:latin typeface="Calibri"/>
                <a:ea typeface="+mn-ea"/>
                <a:cs typeface="+mn-cs"/>
              </a:rPr>
              <a:t>Niels Moens</a:t>
            </a:r>
          </a:p>
          <a:p>
            <a:pPr defTabSz="457200">
              <a:spcAft>
                <a:spcPts val="900"/>
              </a:spcAft>
              <a:buClrTx/>
            </a:pPr>
            <a:r>
              <a:rPr lang="nl-BE" sz="900" kern="1200" dirty="0">
                <a:solidFill>
                  <a:prstClr val="black"/>
                </a:solidFill>
                <a:latin typeface="Calibri"/>
                <a:ea typeface="+mn-ea"/>
                <a:cs typeface="+mn-cs"/>
              </a:rPr>
              <a:t>Filip Devriendt</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Wietske Van Willegen</a:t>
            </a:r>
          </a:p>
        </p:txBody>
      </p:sp>
      <p:sp>
        <p:nvSpPr>
          <p:cNvPr id="79" name="Tekstvak 78">
            <a:extLst>
              <a:ext uri="{FF2B5EF4-FFF2-40B4-BE49-F238E27FC236}">
                <a16:creationId xmlns:a16="http://schemas.microsoft.com/office/drawing/2014/main" id="{5261EAE1-FEC5-3922-4DD0-DC4D578F372C}"/>
              </a:ext>
            </a:extLst>
          </p:cNvPr>
          <p:cNvSpPr txBox="1"/>
          <p:nvPr/>
        </p:nvSpPr>
        <p:spPr>
          <a:xfrm>
            <a:off x="5334000" y="1906721"/>
            <a:ext cx="1095172" cy="1154162"/>
          </a:xfrm>
          <a:prstGeom prst="rect">
            <a:avLst/>
          </a:prstGeom>
          <a:noFill/>
        </p:spPr>
        <p:txBody>
          <a:bodyPr wrap="none" rtlCol="0">
            <a:spAutoFit/>
          </a:bodyPr>
          <a:lstStyle/>
          <a:p>
            <a:pPr defTabSz="457200">
              <a:spcAft>
                <a:spcPts val="900"/>
              </a:spcAft>
              <a:buClrTx/>
            </a:pPr>
            <a:r>
              <a:rPr lang="nl-BE" sz="900" kern="1200" dirty="0">
                <a:solidFill>
                  <a:prstClr val="black"/>
                </a:solidFill>
                <a:latin typeface="Calibri"/>
                <a:ea typeface="+mn-ea"/>
                <a:cs typeface="+mn-cs"/>
              </a:rPr>
              <a:t>Hilde </a:t>
            </a:r>
            <a:r>
              <a:rPr lang="nl-BE" sz="900" kern="1200" dirty="0" err="1">
                <a:solidFill>
                  <a:prstClr val="black"/>
                </a:solidFill>
                <a:latin typeface="Calibri"/>
                <a:ea typeface="+mn-ea"/>
                <a:cs typeface="+mn-cs"/>
              </a:rPr>
              <a:t>Plancke</a:t>
            </a:r>
            <a:endParaRPr lang="nl-BE" sz="900" kern="1200" dirty="0">
              <a:solidFill>
                <a:prstClr val="black"/>
              </a:solidFill>
              <a:latin typeface="Calibri"/>
              <a:ea typeface="+mn-ea"/>
              <a:cs typeface="+mn-cs"/>
            </a:endParaRPr>
          </a:p>
          <a:p>
            <a:pPr defTabSz="457200">
              <a:spcAft>
                <a:spcPts val="900"/>
              </a:spcAft>
              <a:buClrTx/>
            </a:pPr>
            <a:r>
              <a:rPr lang="nl-BE" sz="900" kern="1200" dirty="0" err="1">
                <a:solidFill>
                  <a:prstClr val="black"/>
                </a:solidFill>
                <a:latin typeface="Calibri"/>
                <a:ea typeface="+mn-ea"/>
                <a:cs typeface="+mn-cs"/>
              </a:rPr>
              <a:t>Kenna</a:t>
            </a:r>
            <a:r>
              <a:rPr lang="nl-BE" sz="900" kern="1200" dirty="0">
                <a:solidFill>
                  <a:prstClr val="black"/>
                </a:solidFill>
                <a:latin typeface="Calibri"/>
                <a:ea typeface="+mn-ea"/>
                <a:cs typeface="+mn-cs"/>
              </a:rPr>
              <a:t> </a:t>
            </a:r>
            <a:r>
              <a:rPr lang="nl-BE" sz="900" kern="1200" dirty="0" err="1">
                <a:solidFill>
                  <a:prstClr val="black"/>
                </a:solidFill>
                <a:latin typeface="Calibri"/>
                <a:ea typeface="+mn-ea"/>
                <a:cs typeface="+mn-cs"/>
              </a:rPr>
              <a:t>Nauwelaerts</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Ellen De </a:t>
            </a:r>
            <a:r>
              <a:rPr lang="nl-BE" sz="900" kern="1200" dirty="0" err="1">
                <a:solidFill>
                  <a:prstClr val="black"/>
                </a:solidFill>
                <a:latin typeface="Calibri"/>
                <a:ea typeface="+mn-ea"/>
                <a:cs typeface="+mn-cs"/>
              </a:rPr>
              <a:t>Ceuster</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Els Willems</a:t>
            </a:r>
          </a:p>
          <a:p>
            <a:pPr defTabSz="457200">
              <a:spcAft>
                <a:spcPts val="900"/>
              </a:spcAft>
              <a:buClrTx/>
            </a:pPr>
            <a:r>
              <a:rPr lang="nl-BE" sz="900" kern="1200" dirty="0">
                <a:solidFill>
                  <a:prstClr val="black"/>
                </a:solidFill>
                <a:latin typeface="Calibri"/>
                <a:ea typeface="+mn-ea"/>
                <a:cs typeface="+mn-cs"/>
              </a:rPr>
              <a:t>Thomas Van Reeth</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Tine Mous</a:t>
            </a:r>
          </a:p>
        </p:txBody>
      </p:sp>
      <p:sp>
        <p:nvSpPr>
          <p:cNvPr id="80" name="Tekstvak 79">
            <a:extLst>
              <a:ext uri="{FF2B5EF4-FFF2-40B4-BE49-F238E27FC236}">
                <a16:creationId xmlns:a16="http://schemas.microsoft.com/office/drawing/2014/main" id="{BCCF7529-EE59-0D20-FDEB-DBE19DDADB1D}"/>
              </a:ext>
            </a:extLst>
          </p:cNvPr>
          <p:cNvSpPr txBox="1"/>
          <p:nvPr/>
        </p:nvSpPr>
        <p:spPr>
          <a:xfrm>
            <a:off x="7515799" y="2926985"/>
            <a:ext cx="952505" cy="877163"/>
          </a:xfrm>
          <a:prstGeom prst="rect">
            <a:avLst/>
          </a:prstGeom>
          <a:noFill/>
        </p:spPr>
        <p:txBody>
          <a:bodyPr wrap="none" rtlCol="0">
            <a:spAutoFit/>
          </a:bodyPr>
          <a:lstStyle/>
          <a:p>
            <a:pPr defTabSz="457200">
              <a:spcAft>
                <a:spcPts val="900"/>
              </a:spcAft>
              <a:buClrTx/>
            </a:pPr>
            <a:r>
              <a:rPr lang="nl-BE" sz="900" kern="1200" dirty="0">
                <a:solidFill>
                  <a:prstClr val="black"/>
                </a:solidFill>
                <a:latin typeface="Calibri"/>
                <a:ea typeface="+mn-ea"/>
                <a:cs typeface="+mn-cs"/>
              </a:rPr>
              <a:t>Els Carmans</a:t>
            </a:r>
          </a:p>
          <a:p>
            <a:pPr defTabSz="457200">
              <a:spcAft>
                <a:spcPts val="900"/>
              </a:spcAft>
              <a:buClrTx/>
            </a:pPr>
            <a:r>
              <a:rPr lang="nl-BE" sz="900" kern="1200" dirty="0">
                <a:solidFill>
                  <a:prstClr val="black"/>
                </a:solidFill>
                <a:latin typeface="Calibri"/>
                <a:ea typeface="+mn-ea"/>
                <a:cs typeface="+mn-cs"/>
              </a:rPr>
              <a:t>Romuald Bastin</a:t>
            </a:r>
          </a:p>
          <a:p>
            <a:pPr defTabSz="457200">
              <a:spcAft>
                <a:spcPts val="900"/>
              </a:spcAft>
              <a:buClrTx/>
            </a:pPr>
            <a:r>
              <a:rPr lang="nl-BE" sz="900" kern="1200" dirty="0">
                <a:solidFill>
                  <a:prstClr val="black"/>
                </a:solidFill>
                <a:latin typeface="Calibri"/>
                <a:ea typeface="+mn-ea"/>
                <a:cs typeface="+mn-cs"/>
              </a:rPr>
              <a:t>Hanan Nahas</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Nathalie Stuvers</a:t>
            </a:r>
          </a:p>
        </p:txBody>
      </p:sp>
      <p:sp>
        <p:nvSpPr>
          <p:cNvPr id="81" name="Tekstvak 80">
            <a:extLst>
              <a:ext uri="{FF2B5EF4-FFF2-40B4-BE49-F238E27FC236}">
                <a16:creationId xmlns:a16="http://schemas.microsoft.com/office/drawing/2014/main" id="{BA934005-9708-B706-78E9-7791F09ED3AF}"/>
              </a:ext>
            </a:extLst>
          </p:cNvPr>
          <p:cNvSpPr txBox="1"/>
          <p:nvPr/>
        </p:nvSpPr>
        <p:spPr>
          <a:xfrm>
            <a:off x="5747503" y="3377145"/>
            <a:ext cx="1015021" cy="800219"/>
          </a:xfrm>
          <a:prstGeom prst="rect">
            <a:avLst/>
          </a:prstGeom>
          <a:noFill/>
        </p:spPr>
        <p:txBody>
          <a:bodyPr wrap="none" rtlCol="0">
            <a:spAutoFit/>
          </a:bodyPr>
          <a:lstStyle/>
          <a:p>
            <a:pPr defTabSz="457200">
              <a:spcAft>
                <a:spcPts val="600"/>
              </a:spcAft>
              <a:buClrTx/>
            </a:pPr>
            <a:r>
              <a:rPr lang="nl-BE" sz="900" kern="1200" dirty="0">
                <a:solidFill>
                  <a:prstClr val="black"/>
                </a:solidFill>
                <a:latin typeface="Calibri"/>
                <a:ea typeface="+mn-ea"/>
                <a:cs typeface="+mn-cs"/>
              </a:rPr>
              <a:t>Tine </a:t>
            </a:r>
            <a:r>
              <a:rPr lang="nl-BE" sz="900" kern="1200" dirty="0" err="1">
                <a:solidFill>
                  <a:prstClr val="black"/>
                </a:solidFill>
                <a:latin typeface="Calibri"/>
                <a:ea typeface="+mn-ea"/>
                <a:cs typeface="+mn-cs"/>
              </a:rPr>
              <a:t>Hombroux</a:t>
            </a:r>
            <a:endParaRPr lang="nl-BE" sz="900" kern="1200" dirty="0">
              <a:solidFill>
                <a:prstClr val="black"/>
              </a:solidFill>
              <a:latin typeface="Calibri"/>
              <a:ea typeface="+mn-ea"/>
              <a:cs typeface="+mn-cs"/>
            </a:endParaRPr>
          </a:p>
          <a:p>
            <a:pPr defTabSz="457200">
              <a:spcAft>
                <a:spcPts val="600"/>
              </a:spcAft>
              <a:buClrTx/>
            </a:pPr>
            <a:r>
              <a:rPr lang="nl-BE" sz="900" kern="1200" dirty="0" err="1">
                <a:solidFill>
                  <a:prstClr val="black"/>
                </a:solidFill>
                <a:latin typeface="Calibri"/>
                <a:ea typeface="+mn-ea"/>
                <a:cs typeface="+mn-cs"/>
              </a:rPr>
              <a:t>Farid</a:t>
            </a:r>
            <a:r>
              <a:rPr lang="nl-BE" sz="900" kern="1200" dirty="0">
                <a:solidFill>
                  <a:prstClr val="black"/>
                </a:solidFill>
                <a:latin typeface="Calibri"/>
                <a:ea typeface="+mn-ea"/>
                <a:cs typeface="+mn-cs"/>
              </a:rPr>
              <a:t> el </a:t>
            </a:r>
            <a:r>
              <a:rPr lang="nl-BE" sz="900" kern="1200" dirty="0" err="1">
                <a:solidFill>
                  <a:prstClr val="black"/>
                </a:solidFill>
                <a:latin typeface="Calibri"/>
                <a:ea typeface="+mn-ea"/>
                <a:cs typeface="+mn-cs"/>
              </a:rPr>
              <a:t>Afi</a:t>
            </a:r>
            <a:endParaRPr lang="nl-BE" sz="900" kern="1200" dirty="0">
              <a:solidFill>
                <a:prstClr val="black"/>
              </a:solidFill>
              <a:latin typeface="Calibri"/>
              <a:ea typeface="+mn-ea"/>
              <a:cs typeface="+mn-cs"/>
            </a:endParaRPr>
          </a:p>
          <a:p>
            <a:pPr defTabSz="457200">
              <a:spcAft>
                <a:spcPts val="600"/>
              </a:spcAft>
              <a:buClrTx/>
            </a:pPr>
            <a:r>
              <a:rPr lang="nl-BE" sz="900" kern="1200" dirty="0">
                <a:solidFill>
                  <a:prstClr val="black"/>
                </a:solidFill>
                <a:latin typeface="Calibri"/>
                <a:ea typeface="+mn-ea"/>
                <a:cs typeface="+mn-cs"/>
              </a:rPr>
              <a:t>Imane Bouzarmat</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Nathalie Stuvers</a:t>
            </a:r>
          </a:p>
        </p:txBody>
      </p:sp>
      <p:sp>
        <p:nvSpPr>
          <p:cNvPr id="82" name="Freeform 14">
            <a:extLst>
              <a:ext uri="{FF2B5EF4-FFF2-40B4-BE49-F238E27FC236}">
                <a16:creationId xmlns:a16="http://schemas.microsoft.com/office/drawing/2014/main" id="{927F81D5-CB1F-E6B5-DD83-49BB42C7107A}"/>
              </a:ext>
            </a:extLst>
          </p:cNvPr>
          <p:cNvSpPr/>
          <p:nvPr/>
        </p:nvSpPr>
        <p:spPr>
          <a:xfrm>
            <a:off x="5867400" y="4829517"/>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83" name="Tekstvak 82">
            <a:extLst>
              <a:ext uri="{FF2B5EF4-FFF2-40B4-BE49-F238E27FC236}">
                <a16:creationId xmlns:a16="http://schemas.microsoft.com/office/drawing/2014/main" id="{961DFB7C-5D0E-1C5F-E917-EF0EBA7AA7E1}"/>
              </a:ext>
            </a:extLst>
          </p:cNvPr>
          <p:cNvSpPr txBox="1"/>
          <p:nvPr/>
        </p:nvSpPr>
        <p:spPr>
          <a:xfrm>
            <a:off x="6124472" y="4763185"/>
            <a:ext cx="992579" cy="3693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Regio Oost</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Gitte Van Looken</a:t>
            </a:r>
          </a:p>
        </p:txBody>
      </p:sp>
      <p:sp>
        <p:nvSpPr>
          <p:cNvPr id="84" name="Freeform 14">
            <a:extLst>
              <a:ext uri="{FF2B5EF4-FFF2-40B4-BE49-F238E27FC236}">
                <a16:creationId xmlns:a16="http://schemas.microsoft.com/office/drawing/2014/main" id="{52D0DE22-C160-A076-3134-B1BADD6B420F}"/>
              </a:ext>
            </a:extLst>
          </p:cNvPr>
          <p:cNvSpPr/>
          <p:nvPr/>
        </p:nvSpPr>
        <p:spPr>
          <a:xfrm>
            <a:off x="1822614" y="4829517"/>
            <a:ext cx="190500" cy="1905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68415"/>
          </a:solidFill>
        </p:spPr>
        <p:txBody>
          <a:bodyPr/>
          <a:lstStyle/>
          <a:p>
            <a:pPr defTabSz="457200">
              <a:buClrTx/>
            </a:pPr>
            <a:endParaRPr lang="nl-BE" sz="1000" kern="1200" dirty="0">
              <a:solidFill>
                <a:prstClr val="black"/>
              </a:solidFill>
              <a:latin typeface="Calibri"/>
              <a:ea typeface="+mn-ea"/>
              <a:cs typeface="+mn-cs"/>
            </a:endParaRPr>
          </a:p>
        </p:txBody>
      </p:sp>
      <p:sp>
        <p:nvSpPr>
          <p:cNvPr id="85" name="Tekstvak 84">
            <a:extLst>
              <a:ext uri="{FF2B5EF4-FFF2-40B4-BE49-F238E27FC236}">
                <a16:creationId xmlns:a16="http://schemas.microsoft.com/office/drawing/2014/main" id="{19B4086D-F164-D762-0217-F0B2774DC1C9}"/>
              </a:ext>
            </a:extLst>
          </p:cNvPr>
          <p:cNvSpPr txBox="1"/>
          <p:nvPr/>
        </p:nvSpPr>
        <p:spPr>
          <a:xfrm>
            <a:off x="2079685" y="4763185"/>
            <a:ext cx="936475" cy="3693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Regio West</a:t>
            </a:r>
            <a:br>
              <a:rPr lang="nl-BE" sz="900" kern="1200" dirty="0">
                <a:solidFill>
                  <a:prstClr val="black"/>
                </a:solidFill>
                <a:latin typeface="Calibri"/>
                <a:ea typeface="+mn-ea"/>
                <a:cs typeface="+mn-cs"/>
              </a:rPr>
            </a:br>
            <a:r>
              <a:rPr lang="nl-BE" sz="900" kern="1200" dirty="0">
                <a:solidFill>
                  <a:prstClr val="black"/>
                </a:solidFill>
                <a:latin typeface="Calibri"/>
                <a:ea typeface="+mn-ea"/>
                <a:cs typeface="+mn-cs"/>
              </a:rPr>
              <a:t>(Aan te werven)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grpSp>
        <p:nvGrpSpPr>
          <p:cNvPr id="53" name="Groep 52">
            <a:extLst>
              <a:ext uri="{FF2B5EF4-FFF2-40B4-BE49-F238E27FC236}">
                <a16:creationId xmlns:a16="http://schemas.microsoft.com/office/drawing/2014/main" id="{EE3BFD2A-CA2D-66F1-C559-5A122BB01F13}"/>
              </a:ext>
            </a:extLst>
          </p:cNvPr>
          <p:cNvGrpSpPr/>
          <p:nvPr/>
        </p:nvGrpSpPr>
        <p:grpSpPr>
          <a:xfrm rot="2477173">
            <a:off x="2868488" y="-2475863"/>
            <a:ext cx="9225351" cy="7162790"/>
            <a:chOff x="7859922" y="-9105900"/>
            <a:chExt cx="18450702" cy="14325580"/>
          </a:xfrm>
        </p:grpSpPr>
        <p:sp>
          <p:nvSpPr>
            <p:cNvPr id="54" name="Freeform 11">
              <a:extLst>
                <a:ext uri="{FF2B5EF4-FFF2-40B4-BE49-F238E27FC236}">
                  <a16:creationId xmlns:a16="http://schemas.microsoft.com/office/drawing/2014/main" id="{1DECA474-6870-CC24-7CD0-630CC4B72093}"/>
                </a:ext>
              </a:extLst>
            </p:cNvPr>
            <p:cNvSpPr/>
            <p:nvPr/>
          </p:nvSpPr>
          <p:spPr>
            <a:xfrm>
              <a:off x="11353800" y="-9105900"/>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068415">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55" name="Freeform 11">
              <a:extLst>
                <a:ext uri="{FF2B5EF4-FFF2-40B4-BE49-F238E27FC236}">
                  <a16:creationId xmlns:a16="http://schemas.microsoft.com/office/drawing/2014/main" id="{4BF2A700-AA5C-21E2-B67F-B1D58A2BCDB2}"/>
                </a:ext>
              </a:extLst>
            </p:cNvPr>
            <p:cNvSpPr/>
            <p:nvPr/>
          </p:nvSpPr>
          <p:spPr>
            <a:xfrm>
              <a:off x="15316200" y="-5774744"/>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2B31AF">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56" name="Freeform 20">
              <a:extLst>
                <a:ext uri="{FF2B5EF4-FFF2-40B4-BE49-F238E27FC236}">
                  <a16:creationId xmlns:a16="http://schemas.microsoft.com/office/drawing/2014/main" id="{C8265BFB-32EE-0068-DC93-662F0A031516}"/>
                </a:ext>
              </a:extLst>
            </p:cNvPr>
            <p:cNvSpPr/>
            <p:nvPr/>
          </p:nvSpPr>
          <p:spPr>
            <a:xfrm>
              <a:off x="7859922" y="-8809293"/>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C60C0C">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grpSp>
      <p:sp>
        <p:nvSpPr>
          <p:cNvPr id="62" name="Freeform 3">
            <a:extLst>
              <a:ext uri="{FF2B5EF4-FFF2-40B4-BE49-F238E27FC236}">
                <a16:creationId xmlns:a16="http://schemas.microsoft.com/office/drawing/2014/main" id="{B22C4085-FE74-DAE1-8FD0-25A660C6B4A7}"/>
              </a:ext>
            </a:extLst>
          </p:cNvPr>
          <p:cNvSpPr/>
          <p:nvPr/>
        </p:nvSpPr>
        <p:spPr>
          <a:xfrm>
            <a:off x="5582739" y="200011"/>
            <a:ext cx="5497212" cy="54972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2B31AF"/>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64" name="Freeform 3">
            <a:extLst>
              <a:ext uri="{FF2B5EF4-FFF2-40B4-BE49-F238E27FC236}">
                <a16:creationId xmlns:a16="http://schemas.microsoft.com/office/drawing/2014/main" id="{211F64CE-0B24-459E-1729-C1698B8B71F0}"/>
              </a:ext>
            </a:extLst>
          </p:cNvPr>
          <p:cNvSpPr/>
          <p:nvPr/>
        </p:nvSpPr>
        <p:spPr>
          <a:xfrm>
            <a:off x="3783491" y="-3340634"/>
            <a:ext cx="5497212" cy="54972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C60C0C"/>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65" name="Freeform 3">
            <a:extLst>
              <a:ext uri="{FF2B5EF4-FFF2-40B4-BE49-F238E27FC236}">
                <a16:creationId xmlns:a16="http://schemas.microsoft.com/office/drawing/2014/main" id="{AA090AFD-5298-C250-A115-652EF9932EDA}"/>
              </a:ext>
            </a:extLst>
          </p:cNvPr>
          <p:cNvSpPr/>
          <p:nvPr/>
        </p:nvSpPr>
        <p:spPr>
          <a:xfrm>
            <a:off x="5270234" y="-2269936"/>
            <a:ext cx="5497212" cy="54972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068415"/>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3" name="Tekstvak 2">
            <a:extLst>
              <a:ext uri="{FF2B5EF4-FFF2-40B4-BE49-F238E27FC236}">
                <a16:creationId xmlns:a16="http://schemas.microsoft.com/office/drawing/2014/main" id="{E1D230AA-9D45-BFFC-AB0B-67B55D2820CD}"/>
              </a:ext>
            </a:extLst>
          </p:cNvPr>
          <p:cNvSpPr txBox="1"/>
          <p:nvPr/>
        </p:nvSpPr>
        <p:spPr>
          <a:xfrm>
            <a:off x="342900" y="857250"/>
            <a:ext cx="3873187" cy="553998"/>
          </a:xfrm>
          <a:prstGeom prst="rect">
            <a:avLst/>
          </a:prstGeom>
          <a:noFill/>
        </p:spPr>
        <p:txBody>
          <a:bodyPr wrap="square" rtlCol="0">
            <a:spAutoFit/>
          </a:bodyPr>
          <a:lstStyle/>
          <a:p>
            <a:pPr defTabSz="457200">
              <a:buClrTx/>
            </a:pPr>
            <a:r>
              <a:rPr lang="nl-BE" sz="3000" kern="1200" dirty="0" err="1">
                <a:solidFill>
                  <a:prstClr val="black"/>
                </a:solidFill>
                <a:latin typeface="Aptos Black" panose="020B0004020202020204" pitchFamily="34" charset="0"/>
                <a:ea typeface="+mn-ea"/>
                <a:cs typeface="+mn-cs"/>
              </a:rPr>
              <a:t>Perka</a:t>
            </a:r>
            <a:r>
              <a:rPr lang="nl-BE" sz="3000" kern="1200" dirty="0">
                <a:solidFill>
                  <a:prstClr val="black"/>
                </a:solidFill>
                <a:latin typeface="Aptos Black" panose="020B0004020202020204" pitchFamily="34" charset="0"/>
                <a:ea typeface="+mn-ea"/>
                <a:cs typeface="+mn-cs"/>
              </a:rPr>
              <a:t>:</a:t>
            </a:r>
          </a:p>
        </p:txBody>
      </p:sp>
      <p:sp>
        <p:nvSpPr>
          <p:cNvPr id="4" name="Tekstvak 3">
            <a:extLst>
              <a:ext uri="{FF2B5EF4-FFF2-40B4-BE49-F238E27FC236}">
                <a16:creationId xmlns:a16="http://schemas.microsoft.com/office/drawing/2014/main" id="{821FBDAA-CDF8-BEA9-1761-99A0228BE99E}"/>
              </a:ext>
            </a:extLst>
          </p:cNvPr>
          <p:cNvSpPr txBox="1"/>
          <p:nvPr/>
        </p:nvSpPr>
        <p:spPr>
          <a:xfrm>
            <a:off x="342900" y="1695450"/>
            <a:ext cx="4927334" cy="2723823"/>
          </a:xfrm>
          <a:prstGeom prst="rect">
            <a:avLst/>
          </a:prstGeom>
          <a:noFill/>
        </p:spPr>
        <p:txBody>
          <a:bodyPr wrap="square" rtlCol="0">
            <a:spAutoFit/>
          </a:bodyPr>
          <a:lstStyle/>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Familiale full-service drukkerij in Maldegem</a:t>
            </a:r>
          </a:p>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60-tal werknemers</a:t>
            </a:r>
          </a:p>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Meer dan 60 jaar ervaring</a:t>
            </a:r>
          </a:p>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Compleet aanbod van concept tot levering</a:t>
            </a:r>
          </a:p>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Grafisch ontwerp, digitaal en offsetdrukwerk, large format printing, gepersonaliseerde mailings en bestickering</a:t>
            </a:r>
          </a:p>
          <a:p>
            <a:pPr marL="142875" indent="-142875" defTabSz="457200">
              <a:buClrTx/>
              <a:buFont typeface="Arial" panose="020B0604020202020204" pitchFamily="34" charset="0"/>
              <a:buChar char="•"/>
            </a:pPr>
            <a:r>
              <a:rPr lang="nl-BE" sz="1800" kern="1200" dirty="0">
                <a:solidFill>
                  <a:prstClr val="black"/>
                </a:solidFill>
                <a:latin typeface="Calibri"/>
                <a:ea typeface="+mn-ea"/>
                <a:cs typeface="+mn-cs"/>
              </a:rPr>
              <a:t>Sterke focus op kwaliteit, creativiteit en klantgerichte </a:t>
            </a:r>
            <a:r>
              <a:rPr lang="nl-BE" sz="1800" kern="1200" dirty="0" err="1">
                <a:solidFill>
                  <a:prstClr val="black"/>
                </a:solidFill>
                <a:latin typeface="Calibri"/>
                <a:ea typeface="+mn-ea"/>
                <a:cs typeface="+mn-cs"/>
              </a:rPr>
              <a:t>workflows</a:t>
            </a:r>
            <a:endParaRPr lang="nl-BE" sz="1800" kern="1200" dirty="0">
              <a:solidFill>
                <a:prstClr val="black"/>
              </a:solidFill>
              <a:latin typeface="Calibri"/>
              <a:ea typeface="+mn-ea"/>
              <a:cs typeface="+mn-cs"/>
            </a:endParaRPr>
          </a:p>
          <a:p>
            <a:pPr defTabSz="457200">
              <a:buClrTx/>
            </a:pPr>
            <a:endParaRPr lang="nl-BE" sz="900" kern="1200" dirty="0">
              <a:solidFill>
                <a:prstClr val="black"/>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0E157-BD77-D8CA-551A-E0AED0450FB0}"/>
            </a:ext>
          </a:extLst>
        </p:cNvPr>
        <p:cNvGrpSpPr/>
        <p:nvPr/>
      </p:nvGrpSpPr>
      <p:grpSpPr>
        <a:xfrm>
          <a:off x="0" y="0"/>
          <a:ext cx="0" cy="0"/>
          <a:chOff x="0" y="0"/>
          <a:chExt cx="0" cy="0"/>
        </a:xfrm>
      </p:grpSpPr>
      <p:cxnSp>
        <p:nvCxnSpPr>
          <p:cNvPr id="37" name="Rechte verbindingslijn 36">
            <a:extLst>
              <a:ext uri="{FF2B5EF4-FFF2-40B4-BE49-F238E27FC236}">
                <a16:creationId xmlns:a16="http://schemas.microsoft.com/office/drawing/2014/main" id="{E099C21B-B2EE-6C3F-C725-B171DB948F84}"/>
              </a:ext>
            </a:extLst>
          </p:cNvPr>
          <p:cNvCxnSpPr/>
          <p:nvPr/>
        </p:nvCxnSpPr>
        <p:spPr>
          <a:xfrm>
            <a:off x="-285750" y="476250"/>
            <a:ext cx="9867900" cy="0"/>
          </a:xfrm>
          <a:prstGeom prst="line">
            <a:avLst/>
          </a:prstGeom>
          <a:ln w="76200">
            <a:solidFill>
              <a:srgbClr val="2B31AF"/>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11F3FCCC-F30C-3137-BF1E-5BE59E989412}"/>
              </a:ext>
            </a:extLst>
          </p:cNvPr>
          <p:cNvCxnSpPr/>
          <p:nvPr/>
        </p:nvCxnSpPr>
        <p:spPr>
          <a:xfrm>
            <a:off x="-209550" y="552450"/>
            <a:ext cx="9867900" cy="0"/>
          </a:xfrm>
          <a:prstGeom prst="line">
            <a:avLst/>
          </a:prstGeom>
          <a:ln w="76200">
            <a:solidFill>
              <a:srgbClr val="C60C0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FE57A867-BA96-FE47-6D00-6915F408034F}"/>
              </a:ext>
            </a:extLst>
          </p:cNvPr>
          <p:cNvCxnSpPr/>
          <p:nvPr/>
        </p:nvCxnSpPr>
        <p:spPr>
          <a:xfrm>
            <a:off x="-361950" y="628650"/>
            <a:ext cx="9867900" cy="0"/>
          </a:xfrm>
          <a:prstGeom prst="line">
            <a:avLst/>
          </a:prstGeom>
          <a:ln w="76200">
            <a:solidFill>
              <a:srgbClr val="068415"/>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9BECE8E3-E07B-CFF1-F2EB-D6267F4A7493}"/>
              </a:ext>
            </a:extLst>
          </p:cNvPr>
          <p:cNvSpPr txBox="1"/>
          <p:nvPr/>
        </p:nvSpPr>
        <p:spPr>
          <a:xfrm>
            <a:off x="2552700" y="186175"/>
            <a:ext cx="4038600" cy="608115"/>
          </a:xfrm>
          <a:prstGeom prst="rect">
            <a:avLst/>
          </a:prstGeom>
          <a:solidFill>
            <a:schemeClr val="bg1"/>
          </a:solidFill>
        </p:spPr>
        <p:txBody>
          <a:bodyPr wrap="square" lIns="0" tIns="0" rIns="0" bIns="0" rtlCol="0" anchor="t">
            <a:spAutoFit/>
          </a:bodyPr>
          <a:lstStyle/>
          <a:p>
            <a:pPr algn="ctr" defTabSz="457200">
              <a:lnSpc>
                <a:spcPts val="5180"/>
              </a:lnSpc>
              <a:buClrTx/>
            </a:pPr>
            <a:r>
              <a:rPr lang="en-US" sz="3699" kern="1200" dirty="0">
                <a:solidFill>
                  <a:srgbClr val="191919"/>
                </a:solidFill>
                <a:latin typeface="Gotham Bold"/>
                <a:ea typeface="+mn-ea"/>
                <a:cs typeface="+mn-cs"/>
              </a:rPr>
              <a:t>Het </a:t>
            </a:r>
            <a:r>
              <a:rPr lang="en-US" sz="3699" kern="1200" dirty="0" err="1">
                <a:solidFill>
                  <a:srgbClr val="191919"/>
                </a:solidFill>
                <a:latin typeface="Gotham Bold"/>
                <a:ea typeface="+mn-ea"/>
                <a:cs typeface="+mn-cs"/>
              </a:rPr>
              <a:t>Traject</a:t>
            </a:r>
            <a:endParaRPr lang="en-US" sz="3699" kern="1200" dirty="0">
              <a:solidFill>
                <a:srgbClr val="191919"/>
              </a:solidFill>
              <a:latin typeface="Gotham Bold"/>
              <a:ea typeface="+mn-ea"/>
              <a:cs typeface="+mn-cs"/>
            </a:endParaRPr>
          </a:p>
        </p:txBody>
      </p:sp>
      <p:cxnSp>
        <p:nvCxnSpPr>
          <p:cNvPr id="4" name="Rechte verbindingslijn met pijl 3">
            <a:extLst>
              <a:ext uri="{FF2B5EF4-FFF2-40B4-BE49-F238E27FC236}">
                <a16:creationId xmlns:a16="http://schemas.microsoft.com/office/drawing/2014/main" id="{C4316051-2A08-0FA2-9AA1-AD9718BCBA69}"/>
              </a:ext>
            </a:extLst>
          </p:cNvPr>
          <p:cNvCxnSpPr/>
          <p:nvPr/>
        </p:nvCxnSpPr>
        <p:spPr>
          <a:xfrm>
            <a:off x="304800" y="3143250"/>
            <a:ext cx="8382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8F60A5D2-F6C0-B7CB-503E-9A032D04C495}"/>
              </a:ext>
            </a:extLst>
          </p:cNvPr>
          <p:cNvSpPr/>
          <p:nvPr/>
        </p:nvSpPr>
        <p:spPr>
          <a:xfrm>
            <a:off x="457200"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Intake gesprek</a:t>
            </a:r>
          </a:p>
        </p:txBody>
      </p:sp>
      <p:sp>
        <p:nvSpPr>
          <p:cNvPr id="6" name="Rechthoek 5">
            <a:extLst>
              <a:ext uri="{FF2B5EF4-FFF2-40B4-BE49-F238E27FC236}">
                <a16:creationId xmlns:a16="http://schemas.microsoft.com/office/drawing/2014/main" id="{9ECCF79B-B8E1-5CAB-7341-111F329B54D7}"/>
              </a:ext>
            </a:extLst>
          </p:cNvPr>
          <p:cNvSpPr/>
          <p:nvPr/>
        </p:nvSpPr>
        <p:spPr>
          <a:xfrm>
            <a:off x="1449806"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Opstellen bevraging</a:t>
            </a:r>
          </a:p>
        </p:txBody>
      </p:sp>
      <p:sp>
        <p:nvSpPr>
          <p:cNvPr id="7" name="Rechthoek 6">
            <a:extLst>
              <a:ext uri="{FF2B5EF4-FFF2-40B4-BE49-F238E27FC236}">
                <a16:creationId xmlns:a16="http://schemas.microsoft.com/office/drawing/2014/main" id="{64FFEFAD-57FC-339B-F1B1-60B43789E79A}"/>
              </a:ext>
            </a:extLst>
          </p:cNvPr>
          <p:cNvSpPr/>
          <p:nvPr/>
        </p:nvSpPr>
        <p:spPr>
          <a:xfrm>
            <a:off x="2426369" y="2344153"/>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Bevraging</a:t>
            </a:r>
          </a:p>
        </p:txBody>
      </p:sp>
      <p:sp>
        <p:nvSpPr>
          <p:cNvPr id="8" name="Rechthoek 7">
            <a:extLst>
              <a:ext uri="{FF2B5EF4-FFF2-40B4-BE49-F238E27FC236}">
                <a16:creationId xmlns:a16="http://schemas.microsoft.com/office/drawing/2014/main" id="{61D2C497-268A-982D-3515-AEE652FFD094}"/>
              </a:ext>
            </a:extLst>
          </p:cNvPr>
          <p:cNvSpPr/>
          <p:nvPr/>
        </p:nvSpPr>
        <p:spPr>
          <a:xfrm>
            <a:off x="3402933"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Toelichting analyse op CPBW</a:t>
            </a:r>
          </a:p>
        </p:txBody>
      </p:sp>
      <p:sp>
        <p:nvSpPr>
          <p:cNvPr id="9" name="Rechthoek 8">
            <a:extLst>
              <a:ext uri="{FF2B5EF4-FFF2-40B4-BE49-F238E27FC236}">
                <a16:creationId xmlns:a16="http://schemas.microsoft.com/office/drawing/2014/main" id="{512E9829-FAC9-899A-A5C5-DE32F542B991}"/>
              </a:ext>
            </a:extLst>
          </p:cNvPr>
          <p:cNvSpPr/>
          <p:nvPr/>
        </p:nvSpPr>
        <p:spPr>
          <a:xfrm>
            <a:off x="4389523"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Start werkgroep CAO104</a:t>
            </a:r>
          </a:p>
        </p:txBody>
      </p:sp>
      <p:sp>
        <p:nvSpPr>
          <p:cNvPr id="12" name="Rechthoek 11">
            <a:extLst>
              <a:ext uri="{FF2B5EF4-FFF2-40B4-BE49-F238E27FC236}">
                <a16:creationId xmlns:a16="http://schemas.microsoft.com/office/drawing/2014/main" id="{39FA4E11-2127-9ED6-8FCF-C99FD79801AA}"/>
              </a:ext>
            </a:extLst>
          </p:cNvPr>
          <p:cNvSpPr/>
          <p:nvPr/>
        </p:nvSpPr>
        <p:spPr>
          <a:xfrm>
            <a:off x="5376113"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Voorstel WGP</a:t>
            </a:r>
          </a:p>
        </p:txBody>
      </p:sp>
      <p:sp>
        <p:nvSpPr>
          <p:cNvPr id="13" name="Rechthoek 12">
            <a:extLst>
              <a:ext uri="{FF2B5EF4-FFF2-40B4-BE49-F238E27FC236}">
                <a16:creationId xmlns:a16="http://schemas.microsoft.com/office/drawing/2014/main" id="{6540DCB8-2669-8CB1-852F-B3CACE8DC93C}"/>
              </a:ext>
            </a:extLst>
          </p:cNvPr>
          <p:cNvSpPr/>
          <p:nvPr/>
        </p:nvSpPr>
        <p:spPr>
          <a:xfrm>
            <a:off x="6362703" y="2343150"/>
            <a:ext cx="838200" cy="419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nl-BE" sz="900" kern="1200" dirty="0">
                <a:solidFill>
                  <a:prstClr val="white"/>
                </a:solidFill>
                <a:latin typeface="Calibri"/>
              </a:rPr>
              <a:t>Betrekken dienstverleners</a:t>
            </a:r>
          </a:p>
        </p:txBody>
      </p:sp>
      <p:cxnSp>
        <p:nvCxnSpPr>
          <p:cNvPr id="15" name="Rechte verbindingslijn 14">
            <a:extLst>
              <a:ext uri="{FF2B5EF4-FFF2-40B4-BE49-F238E27FC236}">
                <a16:creationId xmlns:a16="http://schemas.microsoft.com/office/drawing/2014/main" id="{C95EF0F8-D345-7611-91B3-08FF4BCBFC27}"/>
              </a:ext>
            </a:extLst>
          </p:cNvPr>
          <p:cNvCxnSpPr/>
          <p:nvPr/>
        </p:nvCxnSpPr>
        <p:spPr>
          <a:xfrm>
            <a:off x="876300" y="2990850"/>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E669C31B-F210-91B4-DF00-DD1BE7159BBE}"/>
              </a:ext>
            </a:extLst>
          </p:cNvPr>
          <p:cNvCxnSpPr/>
          <p:nvPr/>
        </p:nvCxnSpPr>
        <p:spPr>
          <a:xfrm>
            <a:off x="1868906" y="2990850"/>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1D77B9BD-75CC-8A59-2A64-0FE3300230BF}"/>
              </a:ext>
            </a:extLst>
          </p:cNvPr>
          <p:cNvCxnSpPr/>
          <p:nvPr/>
        </p:nvCxnSpPr>
        <p:spPr>
          <a:xfrm>
            <a:off x="2845469" y="2995406"/>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D0141C5C-9A24-4697-4C2E-5071468866EA}"/>
              </a:ext>
            </a:extLst>
          </p:cNvPr>
          <p:cNvCxnSpPr/>
          <p:nvPr/>
        </p:nvCxnSpPr>
        <p:spPr>
          <a:xfrm>
            <a:off x="3886200" y="2982372"/>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4C448F9-5829-E0A8-83B4-19454532B8A9}"/>
              </a:ext>
            </a:extLst>
          </p:cNvPr>
          <p:cNvCxnSpPr/>
          <p:nvPr/>
        </p:nvCxnSpPr>
        <p:spPr>
          <a:xfrm>
            <a:off x="4808623" y="2995406"/>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DE7A3249-34A3-282E-768D-08BD7335712E}"/>
              </a:ext>
            </a:extLst>
          </p:cNvPr>
          <p:cNvCxnSpPr/>
          <p:nvPr/>
        </p:nvCxnSpPr>
        <p:spPr>
          <a:xfrm>
            <a:off x="5795214" y="2995406"/>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0EBDE5ED-53A4-C436-8489-4420E9F8AD2B}"/>
              </a:ext>
            </a:extLst>
          </p:cNvPr>
          <p:cNvCxnSpPr/>
          <p:nvPr/>
        </p:nvCxnSpPr>
        <p:spPr>
          <a:xfrm>
            <a:off x="6773785" y="2982372"/>
            <a:ext cx="0" cy="323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781D2E5-9D1B-106B-E82C-783FD597EF9D}"/>
              </a:ext>
            </a:extLst>
          </p:cNvPr>
          <p:cNvSpPr txBox="1"/>
          <p:nvPr/>
        </p:nvSpPr>
        <p:spPr>
          <a:xfrm>
            <a:off x="499995" y="3430925"/>
            <a:ext cx="837089"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september 24</a:t>
            </a:r>
          </a:p>
        </p:txBody>
      </p:sp>
      <p:sp>
        <p:nvSpPr>
          <p:cNvPr id="23" name="Tekstvak 22">
            <a:extLst>
              <a:ext uri="{FF2B5EF4-FFF2-40B4-BE49-F238E27FC236}">
                <a16:creationId xmlns:a16="http://schemas.microsoft.com/office/drawing/2014/main" id="{A4333184-D552-7CC0-13C7-848DCC1DD20A}"/>
              </a:ext>
            </a:extLst>
          </p:cNvPr>
          <p:cNvSpPr txBox="1"/>
          <p:nvPr/>
        </p:nvSpPr>
        <p:spPr>
          <a:xfrm>
            <a:off x="1566307" y="3420819"/>
            <a:ext cx="697627"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oktober 24</a:t>
            </a:r>
          </a:p>
        </p:txBody>
      </p:sp>
      <p:sp>
        <p:nvSpPr>
          <p:cNvPr id="24" name="Tekstvak 23">
            <a:extLst>
              <a:ext uri="{FF2B5EF4-FFF2-40B4-BE49-F238E27FC236}">
                <a16:creationId xmlns:a16="http://schemas.microsoft.com/office/drawing/2014/main" id="{ED393C5E-A10C-81C1-31D1-A940C0C3365A}"/>
              </a:ext>
            </a:extLst>
          </p:cNvPr>
          <p:cNvSpPr txBox="1"/>
          <p:nvPr/>
        </p:nvSpPr>
        <p:spPr>
          <a:xfrm>
            <a:off x="2493221" y="3418733"/>
            <a:ext cx="827471"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december 24 </a:t>
            </a:r>
          </a:p>
        </p:txBody>
      </p:sp>
      <p:sp>
        <p:nvSpPr>
          <p:cNvPr id="25" name="Tekstvak 24">
            <a:extLst>
              <a:ext uri="{FF2B5EF4-FFF2-40B4-BE49-F238E27FC236}">
                <a16:creationId xmlns:a16="http://schemas.microsoft.com/office/drawing/2014/main" id="{73DF6069-7CEC-A501-068C-E0369D8224E2}"/>
              </a:ext>
            </a:extLst>
          </p:cNvPr>
          <p:cNvSpPr txBox="1"/>
          <p:nvPr/>
        </p:nvSpPr>
        <p:spPr>
          <a:xfrm>
            <a:off x="3663703" y="3418733"/>
            <a:ext cx="535724"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april 25</a:t>
            </a:r>
          </a:p>
        </p:txBody>
      </p:sp>
      <p:sp>
        <p:nvSpPr>
          <p:cNvPr id="26" name="Tekstvak 25">
            <a:extLst>
              <a:ext uri="{FF2B5EF4-FFF2-40B4-BE49-F238E27FC236}">
                <a16:creationId xmlns:a16="http://schemas.microsoft.com/office/drawing/2014/main" id="{1B06F4A8-483E-F362-05E7-A0D644B7091A}"/>
              </a:ext>
            </a:extLst>
          </p:cNvPr>
          <p:cNvSpPr txBox="1"/>
          <p:nvPr/>
        </p:nvSpPr>
        <p:spPr>
          <a:xfrm>
            <a:off x="4604086" y="3418733"/>
            <a:ext cx="503664"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mei 25</a:t>
            </a:r>
          </a:p>
        </p:txBody>
      </p:sp>
      <p:sp>
        <p:nvSpPr>
          <p:cNvPr id="27" name="Tekstvak 26">
            <a:extLst>
              <a:ext uri="{FF2B5EF4-FFF2-40B4-BE49-F238E27FC236}">
                <a16:creationId xmlns:a16="http://schemas.microsoft.com/office/drawing/2014/main" id="{BA9A9AFE-6D3E-32AE-C806-BF89C873E5D4}"/>
              </a:ext>
            </a:extLst>
          </p:cNvPr>
          <p:cNvSpPr txBox="1"/>
          <p:nvPr/>
        </p:nvSpPr>
        <p:spPr>
          <a:xfrm>
            <a:off x="5418908" y="3418733"/>
            <a:ext cx="845103"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September 25</a:t>
            </a:r>
          </a:p>
        </p:txBody>
      </p:sp>
      <p:sp>
        <p:nvSpPr>
          <p:cNvPr id="28" name="Tekstvak 27">
            <a:extLst>
              <a:ext uri="{FF2B5EF4-FFF2-40B4-BE49-F238E27FC236}">
                <a16:creationId xmlns:a16="http://schemas.microsoft.com/office/drawing/2014/main" id="{BCEE5832-8702-F270-B268-D54144793367}"/>
              </a:ext>
            </a:extLst>
          </p:cNvPr>
          <p:cNvSpPr txBox="1"/>
          <p:nvPr/>
        </p:nvSpPr>
        <p:spPr>
          <a:xfrm>
            <a:off x="6397480" y="3416578"/>
            <a:ext cx="845103" cy="230832"/>
          </a:xfrm>
          <a:prstGeom prst="rect">
            <a:avLst/>
          </a:prstGeom>
          <a:noFill/>
        </p:spPr>
        <p:txBody>
          <a:bodyPr wrap="none" rtlCol="0">
            <a:spAutoFit/>
          </a:bodyPr>
          <a:lstStyle/>
          <a:p>
            <a:pPr defTabSz="457200">
              <a:buClrTx/>
            </a:pPr>
            <a:r>
              <a:rPr lang="nl-BE" sz="900" kern="1200" dirty="0">
                <a:solidFill>
                  <a:prstClr val="black"/>
                </a:solidFill>
                <a:latin typeface="Calibri"/>
                <a:ea typeface="+mn-ea"/>
                <a:cs typeface="+mn-cs"/>
              </a:rPr>
              <a:t>September 25</a:t>
            </a:r>
          </a:p>
        </p:txBody>
      </p:sp>
    </p:spTree>
    <p:extLst>
      <p:ext uri="{BB962C8B-B14F-4D97-AF65-F5344CB8AC3E}">
        <p14:creationId xmlns:p14="http://schemas.microsoft.com/office/powerpoint/2010/main" val="34941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6" name="TextBox 6"/>
          <p:cNvSpPr txBox="1"/>
          <p:nvPr/>
        </p:nvSpPr>
        <p:spPr>
          <a:xfrm rot="16200000">
            <a:off x="3271163" y="-1367353"/>
            <a:ext cx="1294363" cy="4584791"/>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nvGrpSpPr>
          <p:cNvPr id="48" name="Groep 47">
            <a:extLst>
              <a:ext uri="{FF2B5EF4-FFF2-40B4-BE49-F238E27FC236}">
                <a16:creationId xmlns:a16="http://schemas.microsoft.com/office/drawing/2014/main" id="{A4FFF08B-982D-DED9-2771-46E3063A05D7}"/>
              </a:ext>
            </a:extLst>
          </p:cNvPr>
          <p:cNvGrpSpPr/>
          <p:nvPr/>
        </p:nvGrpSpPr>
        <p:grpSpPr>
          <a:xfrm>
            <a:off x="-304800" y="301562"/>
            <a:ext cx="10114628" cy="365189"/>
            <a:chOff x="0" y="603123"/>
            <a:chExt cx="20229256" cy="730377"/>
          </a:xfrm>
        </p:grpSpPr>
        <p:sp>
          <p:nvSpPr>
            <p:cNvPr id="45" name="Freeform 5">
              <a:extLst>
                <a:ext uri="{FF2B5EF4-FFF2-40B4-BE49-F238E27FC236}">
                  <a16:creationId xmlns:a16="http://schemas.microsoft.com/office/drawing/2014/main" id="{570A25B8-22EE-0A13-8014-F170788D0FAA}"/>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46" name="Freeform 5">
              <a:extLst>
                <a:ext uri="{FF2B5EF4-FFF2-40B4-BE49-F238E27FC236}">
                  <a16:creationId xmlns:a16="http://schemas.microsoft.com/office/drawing/2014/main" id="{2ED76162-B87E-640B-9A07-03AF68B69E6B}"/>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47" name="Freeform 5">
              <a:extLst>
                <a:ext uri="{FF2B5EF4-FFF2-40B4-BE49-F238E27FC236}">
                  <a16:creationId xmlns:a16="http://schemas.microsoft.com/office/drawing/2014/main" id="{571D432A-9083-2339-29EE-DF4E02ADD973}"/>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grpSp>
        <p:nvGrpSpPr>
          <p:cNvPr id="49" name="Groep 48">
            <a:extLst>
              <a:ext uri="{FF2B5EF4-FFF2-40B4-BE49-F238E27FC236}">
                <a16:creationId xmlns:a16="http://schemas.microsoft.com/office/drawing/2014/main" id="{1E9BD695-5D81-EA11-3529-853746DD4979}"/>
              </a:ext>
            </a:extLst>
          </p:cNvPr>
          <p:cNvGrpSpPr/>
          <p:nvPr/>
        </p:nvGrpSpPr>
        <p:grpSpPr>
          <a:xfrm>
            <a:off x="-228600" y="377762"/>
            <a:ext cx="10114628" cy="365189"/>
            <a:chOff x="0" y="603123"/>
            <a:chExt cx="20229256" cy="730377"/>
          </a:xfrm>
        </p:grpSpPr>
        <p:sp>
          <p:nvSpPr>
            <p:cNvPr id="50" name="Freeform 5">
              <a:extLst>
                <a:ext uri="{FF2B5EF4-FFF2-40B4-BE49-F238E27FC236}">
                  <a16:creationId xmlns:a16="http://schemas.microsoft.com/office/drawing/2014/main" id="{FA5D0FEC-1D9D-C2D2-6749-9FC72593977C}"/>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1" name="Freeform 5">
              <a:extLst>
                <a:ext uri="{FF2B5EF4-FFF2-40B4-BE49-F238E27FC236}">
                  <a16:creationId xmlns:a16="http://schemas.microsoft.com/office/drawing/2014/main" id="{BC353F8F-AF70-F78A-A7E6-67D34FB02C21}"/>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2" name="Freeform 5">
              <a:extLst>
                <a:ext uri="{FF2B5EF4-FFF2-40B4-BE49-F238E27FC236}">
                  <a16:creationId xmlns:a16="http://schemas.microsoft.com/office/drawing/2014/main" id="{B811C711-776C-FB13-7A2F-1F49D515AA12}"/>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grpSp>
        <p:nvGrpSpPr>
          <p:cNvPr id="53" name="Groep 52">
            <a:extLst>
              <a:ext uri="{FF2B5EF4-FFF2-40B4-BE49-F238E27FC236}">
                <a16:creationId xmlns:a16="http://schemas.microsoft.com/office/drawing/2014/main" id="{626EB884-D6CC-50A4-C66D-DBF98EC03910}"/>
              </a:ext>
            </a:extLst>
          </p:cNvPr>
          <p:cNvGrpSpPr/>
          <p:nvPr/>
        </p:nvGrpSpPr>
        <p:grpSpPr>
          <a:xfrm>
            <a:off x="-152400" y="453962"/>
            <a:ext cx="10114628" cy="365189"/>
            <a:chOff x="0" y="603123"/>
            <a:chExt cx="20229256" cy="730377"/>
          </a:xfrm>
        </p:grpSpPr>
        <p:sp>
          <p:nvSpPr>
            <p:cNvPr id="54" name="Freeform 5">
              <a:extLst>
                <a:ext uri="{FF2B5EF4-FFF2-40B4-BE49-F238E27FC236}">
                  <a16:creationId xmlns:a16="http://schemas.microsoft.com/office/drawing/2014/main" id="{8FBC49FE-D52B-E309-F4C4-5D42217B0592}"/>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5" name="Freeform 5">
              <a:extLst>
                <a:ext uri="{FF2B5EF4-FFF2-40B4-BE49-F238E27FC236}">
                  <a16:creationId xmlns:a16="http://schemas.microsoft.com/office/drawing/2014/main" id="{6E356DAC-E7AF-DF5B-2283-3CEEEE3E0F41}"/>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6" name="Freeform 5">
              <a:extLst>
                <a:ext uri="{FF2B5EF4-FFF2-40B4-BE49-F238E27FC236}">
                  <a16:creationId xmlns:a16="http://schemas.microsoft.com/office/drawing/2014/main" id="{95612228-9C3B-C26B-EE5A-3BB11469993E}"/>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sp>
        <p:nvSpPr>
          <p:cNvPr id="58" name="TextBox 36">
            <a:extLst>
              <a:ext uri="{FF2B5EF4-FFF2-40B4-BE49-F238E27FC236}">
                <a16:creationId xmlns:a16="http://schemas.microsoft.com/office/drawing/2014/main" id="{CB579D1E-6C77-EA63-C38F-0E05F5E33D27}"/>
              </a:ext>
            </a:extLst>
          </p:cNvPr>
          <p:cNvSpPr txBox="1"/>
          <p:nvPr/>
        </p:nvSpPr>
        <p:spPr>
          <a:xfrm>
            <a:off x="2362200" y="193491"/>
            <a:ext cx="4419600" cy="608115"/>
          </a:xfrm>
          <a:prstGeom prst="rect">
            <a:avLst/>
          </a:prstGeom>
          <a:solidFill>
            <a:schemeClr val="bg1"/>
          </a:solidFill>
        </p:spPr>
        <p:txBody>
          <a:bodyPr wrap="square" lIns="0" tIns="0" rIns="0" bIns="0" rtlCol="0" anchor="t">
            <a:spAutoFit/>
          </a:bodyPr>
          <a:lstStyle/>
          <a:p>
            <a:pPr algn="ctr" defTabSz="457200">
              <a:lnSpc>
                <a:spcPts val="5180"/>
              </a:lnSpc>
              <a:buClrTx/>
            </a:pPr>
            <a:r>
              <a:rPr lang="en-US" sz="3699" kern="1200" dirty="0">
                <a:solidFill>
                  <a:srgbClr val="191919"/>
                </a:solidFill>
                <a:latin typeface="Gotham Bold"/>
                <a:ea typeface="+mn-ea"/>
                <a:cs typeface="+mn-cs"/>
              </a:rPr>
              <a:t>De </a:t>
            </a:r>
            <a:r>
              <a:rPr lang="en-US" sz="3699" kern="1200" dirty="0" err="1">
                <a:solidFill>
                  <a:srgbClr val="191919"/>
                </a:solidFill>
                <a:latin typeface="Gotham Bold"/>
                <a:ea typeface="+mn-ea"/>
                <a:cs typeface="+mn-cs"/>
              </a:rPr>
              <a:t>bevraging</a:t>
            </a:r>
            <a:endParaRPr lang="en-US" sz="3699" kern="1200" dirty="0">
              <a:solidFill>
                <a:srgbClr val="191919"/>
              </a:solidFill>
              <a:latin typeface="Gotham Bold"/>
              <a:ea typeface="+mn-ea"/>
              <a:cs typeface="+mn-cs"/>
            </a:endParaRPr>
          </a:p>
        </p:txBody>
      </p:sp>
      <p:sp>
        <p:nvSpPr>
          <p:cNvPr id="2" name="Tekstvak 1">
            <a:extLst>
              <a:ext uri="{FF2B5EF4-FFF2-40B4-BE49-F238E27FC236}">
                <a16:creationId xmlns:a16="http://schemas.microsoft.com/office/drawing/2014/main" id="{158463D8-F670-CF8F-2ED8-D4C15B5BD8D0}"/>
              </a:ext>
            </a:extLst>
          </p:cNvPr>
          <p:cNvSpPr txBox="1"/>
          <p:nvPr/>
        </p:nvSpPr>
        <p:spPr>
          <a:xfrm>
            <a:off x="952500" y="1428750"/>
            <a:ext cx="7658100" cy="1938992"/>
          </a:xfrm>
          <a:prstGeom prst="rect">
            <a:avLst/>
          </a:prstGeom>
          <a:noFill/>
        </p:spPr>
        <p:txBody>
          <a:bodyPr wrap="square" rtlCol="0">
            <a:spAutoFit/>
          </a:bodyPr>
          <a:lstStyle/>
          <a:p>
            <a:pPr marL="142875" indent="-142875" defTabSz="457200">
              <a:buClrTx/>
              <a:buFont typeface="Courier New" panose="02070309020205020404" pitchFamily="49" charset="0"/>
              <a:buChar char="o"/>
            </a:pPr>
            <a:r>
              <a:rPr lang="nl-BE" sz="3000" kern="1200" dirty="0">
                <a:solidFill>
                  <a:prstClr val="black"/>
                </a:solidFill>
                <a:latin typeface="Calibri"/>
                <a:ea typeface="+mn-ea"/>
                <a:cs typeface="+mn-cs"/>
              </a:rPr>
              <a:t> Paritair opgesteld</a:t>
            </a:r>
          </a:p>
          <a:p>
            <a:pPr marL="142875" indent="-142875" defTabSz="457200">
              <a:buClrTx/>
              <a:buFont typeface="Courier New" panose="02070309020205020404" pitchFamily="49" charset="0"/>
              <a:buChar char="o"/>
            </a:pPr>
            <a:r>
              <a:rPr lang="nl-BE" sz="3000" kern="1200" dirty="0">
                <a:solidFill>
                  <a:prstClr val="black"/>
                </a:solidFill>
                <a:latin typeface="Calibri"/>
                <a:ea typeface="+mn-ea"/>
                <a:cs typeface="+mn-cs"/>
              </a:rPr>
              <a:t> 96 vragen </a:t>
            </a:r>
          </a:p>
          <a:p>
            <a:pPr marL="142875" indent="-142875" defTabSz="457200">
              <a:buClrTx/>
              <a:buFont typeface="Courier New" panose="02070309020205020404" pitchFamily="49" charset="0"/>
              <a:buChar char="o"/>
            </a:pPr>
            <a:r>
              <a:rPr lang="nl-BE" sz="3000" kern="1200" dirty="0">
                <a:solidFill>
                  <a:prstClr val="black"/>
                </a:solidFill>
                <a:latin typeface="Calibri"/>
                <a:ea typeface="+mn-ea"/>
                <a:cs typeface="+mn-cs"/>
              </a:rPr>
              <a:t> 91 met </a:t>
            </a:r>
            <a:r>
              <a:rPr lang="nl-BE" sz="3000" kern="1200" dirty="0" err="1">
                <a:solidFill>
                  <a:prstClr val="black"/>
                </a:solidFill>
                <a:latin typeface="Calibri"/>
                <a:ea typeface="+mn-ea"/>
                <a:cs typeface="+mn-cs"/>
              </a:rPr>
              <a:t>Likert-schaal</a:t>
            </a:r>
            <a:endParaRPr lang="nl-BE" sz="3000" kern="1200" dirty="0">
              <a:solidFill>
                <a:prstClr val="black"/>
              </a:solidFill>
              <a:latin typeface="Calibri"/>
              <a:ea typeface="+mn-ea"/>
              <a:cs typeface="+mn-cs"/>
            </a:endParaRPr>
          </a:p>
          <a:p>
            <a:pPr marL="142875" indent="-142875" defTabSz="457200">
              <a:buClrTx/>
              <a:buFont typeface="Courier New" panose="02070309020205020404" pitchFamily="49" charset="0"/>
              <a:buChar char="o"/>
            </a:pPr>
            <a:r>
              <a:rPr lang="nl-BE" sz="3000" kern="1200" dirty="0">
                <a:solidFill>
                  <a:prstClr val="black"/>
                </a:solidFill>
                <a:latin typeface="Calibri"/>
                <a:ea typeface="+mn-ea"/>
                <a:cs typeface="+mn-cs"/>
              </a:rPr>
              <a:t> 5 open vragen</a:t>
            </a:r>
          </a:p>
        </p:txBody>
      </p:sp>
    </p:spTree>
    <p:extLst>
      <p:ext uri="{BB962C8B-B14F-4D97-AF65-F5344CB8AC3E}">
        <p14:creationId xmlns:p14="http://schemas.microsoft.com/office/powerpoint/2010/main" val="3878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E6FC2496-B8EB-A971-49BB-4FF0694B2E1E}"/>
              </a:ext>
            </a:extLst>
          </p:cNvPr>
          <p:cNvGrpSpPr/>
          <p:nvPr/>
        </p:nvGrpSpPr>
        <p:grpSpPr>
          <a:xfrm rot="20433966">
            <a:off x="-3263556" y="3450881"/>
            <a:ext cx="9225351" cy="7162790"/>
            <a:chOff x="7859922" y="-9105900"/>
            <a:chExt cx="18450702" cy="14325580"/>
          </a:xfrm>
        </p:grpSpPr>
        <p:sp>
          <p:nvSpPr>
            <p:cNvPr id="5" name="Freeform 11">
              <a:extLst>
                <a:ext uri="{FF2B5EF4-FFF2-40B4-BE49-F238E27FC236}">
                  <a16:creationId xmlns:a16="http://schemas.microsoft.com/office/drawing/2014/main" id="{35CD69A2-E99B-EE74-0AF6-5A244BC43CE7}"/>
                </a:ext>
              </a:extLst>
            </p:cNvPr>
            <p:cNvSpPr/>
            <p:nvPr/>
          </p:nvSpPr>
          <p:spPr>
            <a:xfrm>
              <a:off x="11353800" y="-9105900"/>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068415">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7" name="Freeform 11">
              <a:extLst>
                <a:ext uri="{FF2B5EF4-FFF2-40B4-BE49-F238E27FC236}">
                  <a16:creationId xmlns:a16="http://schemas.microsoft.com/office/drawing/2014/main" id="{2F8B57A9-75A3-CF2F-0A70-93A6819E5E3D}"/>
                </a:ext>
              </a:extLst>
            </p:cNvPr>
            <p:cNvSpPr/>
            <p:nvPr/>
          </p:nvSpPr>
          <p:spPr>
            <a:xfrm>
              <a:off x="15316200" y="-5774744"/>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2B31AF">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sp>
          <p:nvSpPr>
            <p:cNvPr id="15" name="Freeform 20">
              <a:extLst>
                <a:ext uri="{FF2B5EF4-FFF2-40B4-BE49-F238E27FC236}">
                  <a16:creationId xmlns:a16="http://schemas.microsoft.com/office/drawing/2014/main" id="{6F4C9A64-346A-3BE1-D65C-57D614D119A4}"/>
                </a:ext>
              </a:extLst>
            </p:cNvPr>
            <p:cNvSpPr/>
            <p:nvPr/>
          </p:nvSpPr>
          <p:spPr>
            <a:xfrm>
              <a:off x="7859922" y="-8809293"/>
              <a:ext cx="10994424" cy="109944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C60C0C">
                  <a:alpha val="11765"/>
                </a:srgbClr>
              </a:solidFill>
              <a:prstDash val="solid"/>
              <a:miter/>
            </a:ln>
          </p:spPr>
          <p:txBody>
            <a:bodyPr/>
            <a:lstStyle/>
            <a:p>
              <a:pPr defTabSz="457200">
                <a:buClrTx/>
              </a:pPr>
              <a:endParaRPr lang="nl-BE" sz="900" kern="1200">
                <a:solidFill>
                  <a:prstClr val="black"/>
                </a:solidFill>
                <a:latin typeface="Calibri"/>
                <a:ea typeface="+mn-ea"/>
                <a:cs typeface="+mn-cs"/>
              </a:endParaRPr>
            </a:p>
          </p:txBody>
        </p:sp>
      </p:grpSp>
      <p:grpSp>
        <p:nvGrpSpPr>
          <p:cNvPr id="23" name="Groep 22">
            <a:extLst>
              <a:ext uri="{FF2B5EF4-FFF2-40B4-BE49-F238E27FC236}">
                <a16:creationId xmlns:a16="http://schemas.microsoft.com/office/drawing/2014/main" id="{DAC85193-3B07-9F74-EF2E-CC510876DD62}"/>
              </a:ext>
            </a:extLst>
          </p:cNvPr>
          <p:cNvGrpSpPr/>
          <p:nvPr/>
        </p:nvGrpSpPr>
        <p:grpSpPr>
          <a:xfrm rot="13360522">
            <a:off x="4635146" y="-1001538"/>
            <a:ext cx="4510891" cy="3127444"/>
            <a:chOff x="9233227" y="157430"/>
            <a:chExt cx="7958976" cy="5020018"/>
          </a:xfrm>
        </p:grpSpPr>
        <p:sp>
          <p:nvSpPr>
            <p:cNvPr id="20" name="Freeform 5">
              <a:extLst>
                <a:ext uri="{FF2B5EF4-FFF2-40B4-BE49-F238E27FC236}">
                  <a16:creationId xmlns:a16="http://schemas.microsoft.com/office/drawing/2014/main" id="{BAA90CC2-E1D5-4346-EFE0-C7857D133388}"/>
                </a:ext>
              </a:extLst>
            </p:cNvPr>
            <p:cNvSpPr/>
            <p:nvPr/>
          </p:nvSpPr>
          <p:spPr>
            <a:xfrm rot="16030364">
              <a:off x="10715231" y="-1324574"/>
              <a:ext cx="4096053" cy="7060062"/>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nl-BE" sz="900" kern="1200">
                <a:solidFill>
                  <a:prstClr val="black"/>
                </a:solidFill>
                <a:latin typeface="Calibri"/>
                <a:ea typeface="+mn-ea"/>
                <a:cs typeface="+mn-cs"/>
              </a:endParaRPr>
            </a:p>
          </p:txBody>
        </p:sp>
        <p:sp>
          <p:nvSpPr>
            <p:cNvPr id="21" name="Freeform 5">
              <a:extLst>
                <a:ext uri="{FF2B5EF4-FFF2-40B4-BE49-F238E27FC236}">
                  <a16:creationId xmlns:a16="http://schemas.microsoft.com/office/drawing/2014/main" id="{47A6CC01-0E6D-6697-9D79-74466F17F67C}"/>
                </a:ext>
              </a:extLst>
            </p:cNvPr>
            <p:cNvSpPr/>
            <p:nvPr/>
          </p:nvSpPr>
          <p:spPr>
            <a:xfrm rot="16030364">
              <a:off x="11164688" y="-955374"/>
              <a:ext cx="4096053" cy="7060062"/>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nl-BE" sz="900" kern="1200">
                <a:solidFill>
                  <a:prstClr val="black"/>
                </a:solidFill>
                <a:latin typeface="Calibri"/>
                <a:ea typeface="+mn-ea"/>
                <a:cs typeface="+mn-cs"/>
              </a:endParaRPr>
            </a:p>
          </p:txBody>
        </p:sp>
        <p:sp>
          <p:nvSpPr>
            <p:cNvPr id="22" name="Freeform 5">
              <a:extLst>
                <a:ext uri="{FF2B5EF4-FFF2-40B4-BE49-F238E27FC236}">
                  <a16:creationId xmlns:a16="http://schemas.microsoft.com/office/drawing/2014/main" id="{FE7DEDCE-FDA0-FC7F-16CD-8D06CF40E207}"/>
                </a:ext>
              </a:extLst>
            </p:cNvPr>
            <p:cNvSpPr/>
            <p:nvPr/>
          </p:nvSpPr>
          <p:spPr>
            <a:xfrm rot="16030364">
              <a:off x="11614145" y="-400609"/>
              <a:ext cx="4096053" cy="7060062"/>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nl-BE" sz="900" kern="1200">
                <a:solidFill>
                  <a:prstClr val="black"/>
                </a:solidFill>
                <a:latin typeface="Calibri"/>
                <a:ea typeface="+mn-ea"/>
                <a:cs typeface="+mn-cs"/>
              </a:endParaRPr>
            </a:p>
          </p:txBody>
        </p:sp>
      </p:grpSp>
      <p:cxnSp>
        <p:nvCxnSpPr>
          <p:cNvPr id="3" name="Google Shape;94;p16">
            <a:extLst>
              <a:ext uri="{FF2B5EF4-FFF2-40B4-BE49-F238E27FC236}">
                <a16:creationId xmlns:a16="http://schemas.microsoft.com/office/drawing/2014/main" id="{CF95208A-2374-81D0-F3DA-B96C2AAA6B2A}"/>
              </a:ext>
            </a:extLst>
          </p:cNvPr>
          <p:cNvCxnSpPr>
            <a:cxnSpLocks/>
          </p:cNvCxnSpPr>
          <p:nvPr/>
        </p:nvCxnSpPr>
        <p:spPr>
          <a:xfrm>
            <a:off x="1617241" y="3823637"/>
            <a:ext cx="6210182" cy="1"/>
          </a:xfrm>
          <a:prstGeom prst="straightConnector1">
            <a:avLst/>
          </a:prstGeom>
          <a:noFill/>
          <a:ln w="19050" cap="flat" cmpd="sng">
            <a:solidFill>
              <a:srgbClr val="000000"/>
            </a:solidFill>
            <a:prstDash val="solid"/>
            <a:round/>
            <a:headEnd type="none" w="med" len="med"/>
            <a:tailEnd type="none" w="med" len="med"/>
          </a:ln>
        </p:spPr>
      </p:cxnSp>
      <p:grpSp>
        <p:nvGrpSpPr>
          <p:cNvPr id="6" name="Google Shape;96;p16">
            <a:extLst>
              <a:ext uri="{FF2B5EF4-FFF2-40B4-BE49-F238E27FC236}">
                <a16:creationId xmlns:a16="http://schemas.microsoft.com/office/drawing/2014/main" id="{79C226D2-FCEA-40E1-047F-EEDA0C4C5C10}"/>
              </a:ext>
            </a:extLst>
          </p:cNvPr>
          <p:cNvGrpSpPr/>
          <p:nvPr/>
        </p:nvGrpSpPr>
        <p:grpSpPr>
          <a:xfrm>
            <a:off x="1068603" y="1911297"/>
            <a:ext cx="1257331" cy="2035370"/>
            <a:chOff x="1060675" y="1333888"/>
            <a:chExt cx="1183800" cy="1860750"/>
          </a:xfrm>
        </p:grpSpPr>
        <p:sp>
          <p:nvSpPr>
            <p:cNvPr id="11" name="Google Shape;97;p16">
              <a:extLst>
                <a:ext uri="{FF2B5EF4-FFF2-40B4-BE49-F238E27FC236}">
                  <a16:creationId xmlns:a16="http://schemas.microsoft.com/office/drawing/2014/main" id="{72992207-7DCA-48B8-6BE5-C837A30B5F25}"/>
                </a:ext>
              </a:extLst>
            </p:cNvPr>
            <p:cNvSpPr/>
            <p:nvPr/>
          </p:nvSpPr>
          <p:spPr>
            <a:xfrm>
              <a:off x="10606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14" name="Google Shape;99;p16">
              <a:extLst>
                <a:ext uri="{FF2B5EF4-FFF2-40B4-BE49-F238E27FC236}">
                  <a16:creationId xmlns:a16="http://schemas.microsoft.com/office/drawing/2014/main" id="{3CBACA8C-A94B-D0F6-899F-1DA6A1B4B366}"/>
                </a:ext>
              </a:extLst>
            </p:cNvPr>
            <p:cNvSpPr/>
            <p:nvPr/>
          </p:nvSpPr>
          <p:spPr>
            <a:xfrm>
              <a:off x="1570075" y="2583338"/>
              <a:ext cx="165000" cy="165000"/>
            </a:xfrm>
            <a:prstGeom prst="ellipse">
              <a:avLst/>
            </a:prstGeom>
            <a:solidFill>
              <a:srgbClr val="B45F06"/>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16" name="Google Shape;100;p16">
              <a:extLst>
                <a:ext uri="{FF2B5EF4-FFF2-40B4-BE49-F238E27FC236}">
                  <a16:creationId xmlns:a16="http://schemas.microsoft.com/office/drawing/2014/main" id="{2D5E68B8-7812-DB01-A4E1-D39DE94C406E}"/>
                </a:ext>
              </a:extLst>
            </p:cNvPr>
            <p:cNvSpPr/>
            <p:nvPr/>
          </p:nvSpPr>
          <p:spPr>
            <a:xfrm>
              <a:off x="1604125" y="2813988"/>
              <a:ext cx="96900" cy="96900"/>
            </a:xfrm>
            <a:prstGeom prst="ellipse">
              <a:avLst/>
            </a:prstGeom>
            <a:solidFill>
              <a:srgbClr val="B45F06"/>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17" name="Google Shape;101;p16">
              <a:extLst>
                <a:ext uri="{FF2B5EF4-FFF2-40B4-BE49-F238E27FC236}">
                  <a16:creationId xmlns:a16="http://schemas.microsoft.com/office/drawing/2014/main" id="{3A110821-5461-A82F-A838-F6A6A6222CA9}"/>
                </a:ext>
              </a:extLst>
            </p:cNvPr>
            <p:cNvSpPr/>
            <p:nvPr/>
          </p:nvSpPr>
          <p:spPr>
            <a:xfrm>
              <a:off x="1543525" y="2976538"/>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18" name="Google Shape;102;p16">
              <a:extLst>
                <a:ext uri="{FF2B5EF4-FFF2-40B4-BE49-F238E27FC236}">
                  <a16:creationId xmlns:a16="http://schemas.microsoft.com/office/drawing/2014/main" id="{4BAC867E-967C-82B7-439C-C086805C34BF}"/>
                </a:ext>
              </a:extLst>
            </p:cNvPr>
            <p:cNvSpPr/>
            <p:nvPr/>
          </p:nvSpPr>
          <p:spPr>
            <a:xfrm>
              <a:off x="1578475" y="3011383"/>
              <a:ext cx="148200" cy="148200"/>
            </a:xfrm>
            <a:prstGeom prst="ellipse">
              <a:avLst/>
            </a:prstGeom>
            <a:solidFill>
              <a:srgbClr val="B45F06"/>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13" name="Google Shape;98;p16">
              <a:extLst>
                <a:ext uri="{FF2B5EF4-FFF2-40B4-BE49-F238E27FC236}">
                  <a16:creationId xmlns:a16="http://schemas.microsoft.com/office/drawing/2014/main" id="{16053D80-1150-4729-46B1-381227BE696F}"/>
                </a:ext>
              </a:extLst>
            </p:cNvPr>
            <p:cNvSpPr/>
            <p:nvPr/>
          </p:nvSpPr>
          <p:spPr>
            <a:xfrm>
              <a:off x="1162250" y="1416387"/>
              <a:ext cx="1018800" cy="1018800"/>
            </a:xfrm>
            <a:prstGeom prst="ellipse">
              <a:avLst/>
            </a:prstGeom>
            <a:solidFill>
              <a:srgbClr val="B45F06"/>
            </a:solidFill>
            <a:ln>
              <a:noFill/>
            </a:ln>
          </p:spPr>
          <p:txBody>
            <a:bodyPr spcFirstLastPara="1" wrap="square" lIns="45713" tIns="45713" rIns="45713" bIns="45713" anchor="ctr" anchorCtr="0">
              <a:noAutofit/>
            </a:bodyPr>
            <a:lstStyle/>
            <a:p>
              <a:pPr defTabSz="457200">
                <a:defRPr/>
              </a:pPr>
              <a:endParaRPr sz="700">
                <a:ea typeface="+mn-ea"/>
              </a:endParaRPr>
            </a:p>
          </p:txBody>
        </p:sp>
      </p:grpSp>
      <p:grpSp>
        <p:nvGrpSpPr>
          <p:cNvPr id="25" name="Google Shape;105;p16">
            <a:extLst>
              <a:ext uri="{FF2B5EF4-FFF2-40B4-BE49-F238E27FC236}">
                <a16:creationId xmlns:a16="http://schemas.microsoft.com/office/drawing/2014/main" id="{AE364161-F3B3-3EB9-449E-2742CB258CC7}"/>
              </a:ext>
            </a:extLst>
          </p:cNvPr>
          <p:cNvGrpSpPr/>
          <p:nvPr/>
        </p:nvGrpSpPr>
        <p:grpSpPr>
          <a:xfrm>
            <a:off x="7172272" y="1884910"/>
            <a:ext cx="1257331" cy="2063158"/>
            <a:chOff x="9475195" y="1991438"/>
            <a:chExt cx="1183800" cy="1886154"/>
          </a:xfrm>
        </p:grpSpPr>
        <p:sp>
          <p:nvSpPr>
            <p:cNvPr id="26" name="Google Shape;107;p16">
              <a:extLst>
                <a:ext uri="{FF2B5EF4-FFF2-40B4-BE49-F238E27FC236}">
                  <a16:creationId xmlns:a16="http://schemas.microsoft.com/office/drawing/2014/main" id="{06802899-DD71-F04B-9EB0-4D013BCD1445}"/>
                </a:ext>
              </a:extLst>
            </p:cNvPr>
            <p:cNvSpPr/>
            <p:nvPr/>
          </p:nvSpPr>
          <p:spPr>
            <a:xfrm>
              <a:off x="9557695" y="2073938"/>
              <a:ext cx="1018800" cy="1018800"/>
            </a:xfrm>
            <a:prstGeom prst="ellipse">
              <a:avLst/>
            </a:prstGeom>
            <a:solidFill>
              <a:srgbClr val="0097A7"/>
            </a:solidFill>
            <a:ln>
              <a:noFill/>
            </a:ln>
          </p:spPr>
          <p:txBody>
            <a:bodyPr spcFirstLastPara="1" wrap="square" lIns="45713" tIns="45713" rIns="45713" bIns="45713" anchor="ctr" anchorCtr="0">
              <a:noAutofit/>
            </a:bodyPr>
            <a:lstStyle/>
            <a:p>
              <a:pPr defTabSz="457200">
                <a:defRPr/>
              </a:pPr>
              <a:endParaRPr sz="700" dirty="0">
                <a:ea typeface="+mn-ea"/>
              </a:endParaRPr>
            </a:p>
          </p:txBody>
        </p:sp>
        <p:sp>
          <p:nvSpPr>
            <p:cNvPr id="27" name="Google Shape;106;p16">
              <a:extLst>
                <a:ext uri="{FF2B5EF4-FFF2-40B4-BE49-F238E27FC236}">
                  <a16:creationId xmlns:a16="http://schemas.microsoft.com/office/drawing/2014/main" id="{F5B9BB42-9FAA-3745-DCAD-DBDCA3E982C5}"/>
                </a:ext>
              </a:extLst>
            </p:cNvPr>
            <p:cNvSpPr/>
            <p:nvPr/>
          </p:nvSpPr>
          <p:spPr>
            <a:xfrm>
              <a:off x="9475195" y="199143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28" name="Google Shape;108;p16">
              <a:extLst>
                <a:ext uri="{FF2B5EF4-FFF2-40B4-BE49-F238E27FC236}">
                  <a16:creationId xmlns:a16="http://schemas.microsoft.com/office/drawing/2014/main" id="{694B98A3-DBF6-E284-F5D3-5D940925B5EA}"/>
                </a:ext>
              </a:extLst>
            </p:cNvPr>
            <p:cNvSpPr/>
            <p:nvPr/>
          </p:nvSpPr>
          <p:spPr>
            <a:xfrm>
              <a:off x="10009532" y="3241418"/>
              <a:ext cx="165000" cy="165000"/>
            </a:xfrm>
            <a:prstGeom prst="ellipse">
              <a:avLst/>
            </a:prstGeom>
            <a:solidFill>
              <a:srgbClr val="0097A7"/>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29" name="Google Shape;109;p16">
              <a:extLst>
                <a:ext uri="{FF2B5EF4-FFF2-40B4-BE49-F238E27FC236}">
                  <a16:creationId xmlns:a16="http://schemas.microsoft.com/office/drawing/2014/main" id="{2A7043C5-FCF4-8D45-7C2D-FB850252FAB0}"/>
                </a:ext>
              </a:extLst>
            </p:cNvPr>
            <p:cNvSpPr/>
            <p:nvPr/>
          </p:nvSpPr>
          <p:spPr>
            <a:xfrm>
              <a:off x="10044295" y="3501851"/>
              <a:ext cx="96900" cy="96900"/>
            </a:xfrm>
            <a:prstGeom prst="ellipse">
              <a:avLst/>
            </a:prstGeom>
            <a:solidFill>
              <a:srgbClr val="0097A7"/>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30" name="Google Shape;110;p16">
              <a:extLst>
                <a:ext uri="{FF2B5EF4-FFF2-40B4-BE49-F238E27FC236}">
                  <a16:creationId xmlns:a16="http://schemas.microsoft.com/office/drawing/2014/main" id="{B797840D-B2D8-2106-CD75-7C50076CD146}"/>
                </a:ext>
              </a:extLst>
            </p:cNvPr>
            <p:cNvSpPr/>
            <p:nvPr/>
          </p:nvSpPr>
          <p:spPr>
            <a:xfrm>
              <a:off x="9982982" y="3659492"/>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31" name="Google Shape;111;p16">
              <a:extLst>
                <a:ext uri="{FF2B5EF4-FFF2-40B4-BE49-F238E27FC236}">
                  <a16:creationId xmlns:a16="http://schemas.microsoft.com/office/drawing/2014/main" id="{F1D733B6-1CF2-36D7-36D8-AE1B69F38150}"/>
                </a:ext>
              </a:extLst>
            </p:cNvPr>
            <p:cNvSpPr/>
            <p:nvPr/>
          </p:nvSpPr>
          <p:spPr>
            <a:xfrm>
              <a:off x="10025273" y="3689736"/>
              <a:ext cx="148200" cy="148200"/>
            </a:xfrm>
            <a:prstGeom prst="ellipse">
              <a:avLst/>
            </a:prstGeom>
            <a:solidFill>
              <a:srgbClr val="0097A7"/>
            </a:solidFill>
            <a:ln>
              <a:noFill/>
            </a:ln>
          </p:spPr>
          <p:txBody>
            <a:bodyPr spcFirstLastPara="1" wrap="square" lIns="45713" tIns="45713" rIns="45713" bIns="45713" anchor="ctr" anchorCtr="0">
              <a:noAutofit/>
            </a:bodyPr>
            <a:lstStyle/>
            <a:p>
              <a:pPr defTabSz="457200">
                <a:defRPr/>
              </a:pPr>
              <a:endParaRPr sz="700">
                <a:ea typeface="+mn-ea"/>
              </a:endParaRPr>
            </a:p>
          </p:txBody>
        </p:sp>
      </p:grpSp>
      <p:grpSp>
        <p:nvGrpSpPr>
          <p:cNvPr id="34" name="Google Shape;114;p16">
            <a:extLst>
              <a:ext uri="{FF2B5EF4-FFF2-40B4-BE49-F238E27FC236}">
                <a16:creationId xmlns:a16="http://schemas.microsoft.com/office/drawing/2014/main" id="{23C2707C-D924-9639-F510-153586355E8B}"/>
              </a:ext>
            </a:extLst>
          </p:cNvPr>
          <p:cNvGrpSpPr/>
          <p:nvPr/>
        </p:nvGrpSpPr>
        <p:grpSpPr>
          <a:xfrm>
            <a:off x="3157830" y="1884910"/>
            <a:ext cx="1257331" cy="2035370"/>
            <a:chOff x="3006975" y="1333888"/>
            <a:chExt cx="1183800" cy="1860750"/>
          </a:xfrm>
        </p:grpSpPr>
        <p:sp>
          <p:nvSpPr>
            <p:cNvPr id="35" name="Google Shape;115;p16">
              <a:extLst>
                <a:ext uri="{FF2B5EF4-FFF2-40B4-BE49-F238E27FC236}">
                  <a16:creationId xmlns:a16="http://schemas.microsoft.com/office/drawing/2014/main" id="{979A301C-C1D9-720E-441C-77FB69DF9A73}"/>
                </a:ext>
              </a:extLst>
            </p:cNvPr>
            <p:cNvSpPr/>
            <p:nvPr/>
          </p:nvSpPr>
          <p:spPr>
            <a:xfrm>
              <a:off x="30069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36" name="Google Shape;116;p16">
              <a:extLst>
                <a:ext uri="{FF2B5EF4-FFF2-40B4-BE49-F238E27FC236}">
                  <a16:creationId xmlns:a16="http://schemas.microsoft.com/office/drawing/2014/main" id="{CF0111C6-E90B-1E47-C8E1-40CF84C7B149}"/>
                </a:ext>
              </a:extLst>
            </p:cNvPr>
            <p:cNvSpPr/>
            <p:nvPr/>
          </p:nvSpPr>
          <p:spPr>
            <a:xfrm>
              <a:off x="3089475" y="1416388"/>
              <a:ext cx="1018800" cy="1018800"/>
            </a:xfrm>
            <a:prstGeom prst="ellipse">
              <a:avLst/>
            </a:prstGeom>
            <a:solidFill>
              <a:srgbClr val="F6B26B"/>
            </a:solidFill>
            <a:ln>
              <a:noFill/>
            </a:ln>
          </p:spPr>
          <p:txBody>
            <a:bodyPr spcFirstLastPara="1" wrap="square" lIns="45713" tIns="45713" rIns="45713" bIns="45713" anchor="ctr" anchorCtr="0">
              <a:noAutofit/>
            </a:bodyPr>
            <a:lstStyle/>
            <a:p>
              <a:pPr defTabSz="457200">
                <a:defRPr/>
              </a:pPr>
              <a:endParaRPr sz="700" dirty="0">
                <a:ea typeface="+mn-ea"/>
              </a:endParaRPr>
            </a:p>
          </p:txBody>
        </p:sp>
        <p:sp>
          <p:nvSpPr>
            <p:cNvPr id="37" name="Google Shape;117;p16">
              <a:extLst>
                <a:ext uri="{FF2B5EF4-FFF2-40B4-BE49-F238E27FC236}">
                  <a16:creationId xmlns:a16="http://schemas.microsoft.com/office/drawing/2014/main" id="{1A28F952-E715-E4E6-D5C0-0A8A28A37DDF}"/>
                </a:ext>
              </a:extLst>
            </p:cNvPr>
            <p:cNvSpPr/>
            <p:nvPr/>
          </p:nvSpPr>
          <p:spPr>
            <a:xfrm>
              <a:off x="3516375" y="2583338"/>
              <a:ext cx="165000" cy="165000"/>
            </a:xfrm>
            <a:prstGeom prst="ellipse">
              <a:avLst/>
            </a:prstGeom>
            <a:solidFill>
              <a:srgbClr val="F6B26B"/>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38" name="Google Shape;118;p16">
              <a:extLst>
                <a:ext uri="{FF2B5EF4-FFF2-40B4-BE49-F238E27FC236}">
                  <a16:creationId xmlns:a16="http://schemas.microsoft.com/office/drawing/2014/main" id="{12C122CE-1832-CC65-DEF2-D9C42D30352C}"/>
                </a:ext>
              </a:extLst>
            </p:cNvPr>
            <p:cNvSpPr/>
            <p:nvPr/>
          </p:nvSpPr>
          <p:spPr>
            <a:xfrm>
              <a:off x="3550425" y="2813988"/>
              <a:ext cx="96900" cy="96900"/>
            </a:xfrm>
            <a:prstGeom prst="ellipse">
              <a:avLst/>
            </a:prstGeom>
            <a:solidFill>
              <a:srgbClr val="F6B26B"/>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39" name="Google Shape;119;p16">
              <a:extLst>
                <a:ext uri="{FF2B5EF4-FFF2-40B4-BE49-F238E27FC236}">
                  <a16:creationId xmlns:a16="http://schemas.microsoft.com/office/drawing/2014/main" id="{BD623E73-A2DC-8874-C4FE-24E5C7F4363F}"/>
                </a:ext>
              </a:extLst>
            </p:cNvPr>
            <p:cNvSpPr/>
            <p:nvPr/>
          </p:nvSpPr>
          <p:spPr>
            <a:xfrm>
              <a:off x="3489825" y="2976538"/>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40" name="Google Shape;120;p16">
              <a:extLst>
                <a:ext uri="{FF2B5EF4-FFF2-40B4-BE49-F238E27FC236}">
                  <a16:creationId xmlns:a16="http://schemas.microsoft.com/office/drawing/2014/main" id="{11B50C63-792F-8D79-3EE7-0040DD31E26F}"/>
                </a:ext>
              </a:extLst>
            </p:cNvPr>
            <p:cNvSpPr/>
            <p:nvPr/>
          </p:nvSpPr>
          <p:spPr>
            <a:xfrm>
              <a:off x="3524775" y="3011383"/>
              <a:ext cx="148200" cy="148200"/>
            </a:xfrm>
            <a:prstGeom prst="ellipse">
              <a:avLst/>
            </a:prstGeom>
            <a:solidFill>
              <a:srgbClr val="F6B26B"/>
            </a:solidFill>
            <a:ln>
              <a:noFill/>
            </a:ln>
          </p:spPr>
          <p:txBody>
            <a:bodyPr spcFirstLastPara="1" wrap="square" lIns="45713" tIns="45713" rIns="45713" bIns="45713" anchor="ctr" anchorCtr="0">
              <a:noAutofit/>
            </a:bodyPr>
            <a:lstStyle/>
            <a:p>
              <a:pPr defTabSz="457200">
                <a:defRPr/>
              </a:pPr>
              <a:endParaRPr sz="700">
                <a:ea typeface="+mn-ea"/>
              </a:endParaRPr>
            </a:p>
          </p:txBody>
        </p:sp>
      </p:grpSp>
      <p:grpSp>
        <p:nvGrpSpPr>
          <p:cNvPr id="43" name="Google Shape;123;p16">
            <a:extLst>
              <a:ext uri="{FF2B5EF4-FFF2-40B4-BE49-F238E27FC236}">
                <a16:creationId xmlns:a16="http://schemas.microsoft.com/office/drawing/2014/main" id="{88F74A8F-5C0C-7F38-9E99-285B26B7EF97}"/>
              </a:ext>
            </a:extLst>
          </p:cNvPr>
          <p:cNvGrpSpPr/>
          <p:nvPr/>
        </p:nvGrpSpPr>
        <p:grpSpPr>
          <a:xfrm>
            <a:off x="5115206" y="1923800"/>
            <a:ext cx="1257331" cy="2035370"/>
            <a:chOff x="4953275" y="1333888"/>
            <a:chExt cx="1183800" cy="1860750"/>
          </a:xfrm>
        </p:grpSpPr>
        <p:sp>
          <p:nvSpPr>
            <p:cNvPr id="44" name="Google Shape;124;p16">
              <a:extLst>
                <a:ext uri="{FF2B5EF4-FFF2-40B4-BE49-F238E27FC236}">
                  <a16:creationId xmlns:a16="http://schemas.microsoft.com/office/drawing/2014/main" id="{A9C3CE8D-681F-81E6-B16A-44388F0DC163}"/>
                </a:ext>
              </a:extLst>
            </p:cNvPr>
            <p:cNvSpPr/>
            <p:nvPr/>
          </p:nvSpPr>
          <p:spPr>
            <a:xfrm>
              <a:off x="49532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45" name="Google Shape;125;p16">
              <a:extLst>
                <a:ext uri="{FF2B5EF4-FFF2-40B4-BE49-F238E27FC236}">
                  <a16:creationId xmlns:a16="http://schemas.microsoft.com/office/drawing/2014/main" id="{C2A2B131-6AAE-2641-E134-9B3786350222}"/>
                </a:ext>
              </a:extLst>
            </p:cNvPr>
            <p:cNvSpPr/>
            <p:nvPr/>
          </p:nvSpPr>
          <p:spPr>
            <a:xfrm>
              <a:off x="5035775" y="1416388"/>
              <a:ext cx="1018800" cy="1018800"/>
            </a:xfrm>
            <a:prstGeom prst="ellipse">
              <a:avLst/>
            </a:prstGeom>
            <a:solidFill>
              <a:srgbClr val="78E0EA"/>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46" name="Google Shape;126;p16">
              <a:extLst>
                <a:ext uri="{FF2B5EF4-FFF2-40B4-BE49-F238E27FC236}">
                  <a16:creationId xmlns:a16="http://schemas.microsoft.com/office/drawing/2014/main" id="{A20AEFC4-EDD5-70BE-2426-FDF9EE345B94}"/>
                </a:ext>
              </a:extLst>
            </p:cNvPr>
            <p:cNvSpPr/>
            <p:nvPr/>
          </p:nvSpPr>
          <p:spPr>
            <a:xfrm>
              <a:off x="5462675" y="2583338"/>
              <a:ext cx="165000" cy="165000"/>
            </a:xfrm>
            <a:prstGeom prst="ellipse">
              <a:avLst/>
            </a:prstGeom>
            <a:solidFill>
              <a:srgbClr val="78E0EA"/>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47" name="Google Shape;127;p16">
              <a:extLst>
                <a:ext uri="{FF2B5EF4-FFF2-40B4-BE49-F238E27FC236}">
                  <a16:creationId xmlns:a16="http://schemas.microsoft.com/office/drawing/2014/main" id="{D01917DF-8022-D2FA-C643-F5FE60CE9CD4}"/>
                </a:ext>
              </a:extLst>
            </p:cNvPr>
            <p:cNvSpPr/>
            <p:nvPr/>
          </p:nvSpPr>
          <p:spPr>
            <a:xfrm>
              <a:off x="5496725" y="2813988"/>
              <a:ext cx="96900" cy="96900"/>
            </a:xfrm>
            <a:prstGeom prst="ellipse">
              <a:avLst/>
            </a:prstGeom>
            <a:solidFill>
              <a:srgbClr val="78E0EA"/>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48" name="Google Shape;128;p16">
              <a:extLst>
                <a:ext uri="{FF2B5EF4-FFF2-40B4-BE49-F238E27FC236}">
                  <a16:creationId xmlns:a16="http://schemas.microsoft.com/office/drawing/2014/main" id="{9CE8F2DC-CDFB-21F5-BEED-4E4D701D0661}"/>
                </a:ext>
              </a:extLst>
            </p:cNvPr>
            <p:cNvSpPr/>
            <p:nvPr/>
          </p:nvSpPr>
          <p:spPr>
            <a:xfrm>
              <a:off x="5436125" y="2976538"/>
              <a:ext cx="218100" cy="218100"/>
            </a:xfrm>
            <a:prstGeom prst="ellipse">
              <a:avLst/>
            </a:prstGeom>
            <a:solidFill>
              <a:schemeClr val="lt1"/>
            </a:solidFill>
            <a:ln w="9525" cap="flat" cmpd="sng">
              <a:solidFill>
                <a:srgbClr val="434343"/>
              </a:solidFill>
              <a:prstDash val="solid"/>
              <a:round/>
              <a:headEnd type="none" w="sm" len="sm"/>
              <a:tailEnd type="none" w="sm" len="sm"/>
            </a:ln>
          </p:spPr>
          <p:txBody>
            <a:bodyPr spcFirstLastPara="1" wrap="square" lIns="45713" tIns="45713" rIns="45713" bIns="45713" anchor="ctr" anchorCtr="0">
              <a:noAutofit/>
            </a:bodyPr>
            <a:lstStyle/>
            <a:p>
              <a:pPr defTabSz="457200">
                <a:defRPr/>
              </a:pPr>
              <a:endParaRPr sz="700">
                <a:ea typeface="+mn-ea"/>
              </a:endParaRPr>
            </a:p>
          </p:txBody>
        </p:sp>
        <p:sp>
          <p:nvSpPr>
            <p:cNvPr id="49" name="Google Shape;129;p16">
              <a:extLst>
                <a:ext uri="{FF2B5EF4-FFF2-40B4-BE49-F238E27FC236}">
                  <a16:creationId xmlns:a16="http://schemas.microsoft.com/office/drawing/2014/main" id="{5CF72E6E-D352-EC0F-3412-90705FC64E9A}"/>
                </a:ext>
              </a:extLst>
            </p:cNvPr>
            <p:cNvSpPr/>
            <p:nvPr/>
          </p:nvSpPr>
          <p:spPr>
            <a:xfrm>
              <a:off x="5471075" y="3011383"/>
              <a:ext cx="148200" cy="148200"/>
            </a:xfrm>
            <a:prstGeom prst="ellipse">
              <a:avLst/>
            </a:prstGeom>
            <a:solidFill>
              <a:srgbClr val="78E0EA"/>
            </a:solidFill>
            <a:ln>
              <a:noFill/>
            </a:ln>
          </p:spPr>
          <p:txBody>
            <a:bodyPr spcFirstLastPara="1" wrap="square" lIns="45713" tIns="45713" rIns="45713" bIns="45713" anchor="ctr" anchorCtr="0">
              <a:noAutofit/>
            </a:bodyPr>
            <a:lstStyle/>
            <a:p>
              <a:pPr defTabSz="457200">
                <a:defRPr/>
              </a:pPr>
              <a:endParaRPr sz="700">
                <a:ea typeface="+mn-ea"/>
              </a:endParaRPr>
            </a:p>
          </p:txBody>
        </p:sp>
      </p:grpSp>
      <p:grpSp>
        <p:nvGrpSpPr>
          <p:cNvPr id="52" name="Google Shape;144;p16">
            <a:extLst>
              <a:ext uri="{FF2B5EF4-FFF2-40B4-BE49-F238E27FC236}">
                <a16:creationId xmlns:a16="http://schemas.microsoft.com/office/drawing/2014/main" id="{2425DEC5-BCBC-EFE9-F1B2-643D1C745A72}"/>
              </a:ext>
            </a:extLst>
          </p:cNvPr>
          <p:cNvGrpSpPr/>
          <p:nvPr/>
        </p:nvGrpSpPr>
        <p:grpSpPr>
          <a:xfrm>
            <a:off x="4398916" y="2815300"/>
            <a:ext cx="580925" cy="553034"/>
            <a:chOff x="7384751" y="4147984"/>
            <a:chExt cx="380012" cy="351274"/>
          </a:xfrm>
        </p:grpSpPr>
        <p:sp>
          <p:nvSpPr>
            <p:cNvPr id="53" name="Google Shape;145;p16">
              <a:extLst>
                <a:ext uri="{FF2B5EF4-FFF2-40B4-BE49-F238E27FC236}">
                  <a16:creationId xmlns:a16="http://schemas.microsoft.com/office/drawing/2014/main" id="{FD2C47AD-4B49-6065-A86C-8D1EC2719EEE}"/>
                </a:ext>
              </a:extLst>
            </p:cNvPr>
            <p:cNvSpPr/>
            <p:nvPr/>
          </p:nvSpPr>
          <p:spPr>
            <a:xfrm>
              <a:off x="7385513" y="4225879"/>
              <a:ext cx="379250" cy="273379"/>
            </a:xfrm>
            <a:custGeom>
              <a:avLst/>
              <a:gdLst/>
              <a:ahLst/>
              <a:cxnLst/>
              <a:rect l="l" t="t" r="r" b="b"/>
              <a:pathLst>
                <a:path w="11943" h="8609" extrusionOk="0">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54" name="Google Shape;146;p16">
              <a:extLst>
                <a:ext uri="{FF2B5EF4-FFF2-40B4-BE49-F238E27FC236}">
                  <a16:creationId xmlns:a16="http://schemas.microsoft.com/office/drawing/2014/main" id="{1C256999-AD8E-A053-EB0D-5FADD72634F8}"/>
                </a:ext>
              </a:extLst>
            </p:cNvPr>
            <p:cNvSpPr/>
            <p:nvPr/>
          </p:nvSpPr>
          <p:spPr>
            <a:xfrm>
              <a:off x="7384751" y="4147984"/>
              <a:ext cx="380012" cy="228382"/>
            </a:xfrm>
            <a:custGeom>
              <a:avLst/>
              <a:gdLst/>
              <a:ahLst/>
              <a:cxnLst/>
              <a:rect l="l" t="t" r="r" b="b"/>
              <a:pathLst>
                <a:path w="11967" h="7192" extrusionOk="0">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55" name="Google Shape;147;p16">
              <a:extLst>
                <a:ext uri="{FF2B5EF4-FFF2-40B4-BE49-F238E27FC236}">
                  <a16:creationId xmlns:a16="http://schemas.microsoft.com/office/drawing/2014/main" id="{98ED9F9B-4731-FA79-25C9-08369D37366B}"/>
                </a:ext>
              </a:extLst>
            </p:cNvPr>
            <p:cNvSpPr/>
            <p:nvPr/>
          </p:nvSpPr>
          <p:spPr>
            <a:xfrm>
              <a:off x="7507642" y="4228134"/>
              <a:ext cx="37852" cy="37852"/>
            </a:xfrm>
            <a:custGeom>
              <a:avLst/>
              <a:gdLst/>
              <a:ahLst/>
              <a:cxnLst/>
              <a:rect l="l" t="t" r="r" b="b"/>
              <a:pathLst>
                <a:path w="1192" h="1192" extrusionOk="0">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56" name="Google Shape;148;p16">
              <a:extLst>
                <a:ext uri="{FF2B5EF4-FFF2-40B4-BE49-F238E27FC236}">
                  <a16:creationId xmlns:a16="http://schemas.microsoft.com/office/drawing/2014/main" id="{A5EF7196-D762-6DB7-E9E2-0F53DB5324CC}"/>
                </a:ext>
              </a:extLst>
            </p:cNvPr>
            <p:cNvSpPr/>
            <p:nvPr/>
          </p:nvSpPr>
          <p:spPr>
            <a:xfrm>
              <a:off x="7573820" y="4228134"/>
              <a:ext cx="37820" cy="37852"/>
            </a:xfrm>
            <a:custGeom>
              <a:avLst/>
              <a:gdLst/>
              <a:ahLst/>
              <a:cxnLst/>
              <a:rect l="l" t="t" r="r" b="b"/>
              <a:pathLst>
                <a:path w="1191" h="1192" extrusionOk="0">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57" name="Google Shape;149;p16">
              <a:extLst>
                <a:ext uri="{FF2B5EF4-FFF2-40B4-BE49-F238E27FC236}">
                  <a16:creationId xmlns:a16="http://schemas.microsoft.com/office/drawing/2014/main" id="{E0D6FE3F-C627-22D7-01CA-A02C356F17B1}"/>
                </a:ext>
              </a:extLst>
            </p:cNvPr>
            <p:cNvSpPr/>
            <p:nvPr/>
          </p:nvSpPr>
          <p:spPr>
            <a:xfrm>
              <a:off x="7640728" y="4228134"/>
              <a:ext cx="37852" cy="37852"/>
            </a:xfrm>
            <a:custGeom>
              <a:avLst/>
              <a:gdLst/>
              <a:ahLst/>
              <a:cxnLst/>
              <a:rect l="l" t="t" r="r" b="b"/>
              <a:pathLst>
                <a:path w="1192" h="1192" extrusionOk="0">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grpSp>
      <p:sp>
        <p:nvSpPr>
          <p:cNvPr id="66" name="Google Shape;687;p47">
            <a:extLst>
              <a:ext uri="{FF2B5EF4-FFF2-40B4-BE49-F238E27FC236}">
                <a16:creationId xmlns:a16="http://schemas.microsoft.com/office/drawing/2014/main" id="{FDE58364-8F7F-4C0F-0F31-0BA49EFCF12D}"/>
              </a:ext>
            </a:extLst>
          </p:cNvPr>
          <p:cNvSpPr>
            <a:spLocks noChangeAspect="1"/>
          </p:cNvSpPr>
          <p:nvPr/>
        </p:nvSpPr>
        <p:spPr>
          <a:xfrm>
            <a:off x="2470366" y="2832146"/>
            <a:ext cx="520613" cy="551297"/>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spcFirstLastPara="1" wrap="square" lIns="45713" tIns="45713" rIns="45713" bIns="45713" anchor="ctr" anchorCtr="0">
            <a:noAutofit/>
          </a:bodyPr>
          <a:lstStyle/>
          <a:p>
            <a:pPr defTabSz="457200">
              <a:buClrTx/>
            </a:pPr>
            <a:endParaRPr sz="900" kern="1200">
              <a:solidFill>
                <a:prstClr val="black"/>
              </a:solidFill>
              <a:latin typeface="Calibri"/>
              <a:ea typeface="+mn-ea"/>
              <a:cs typeface="+mn-cs"/>
            </a:endParaRPr>
          </a:p>
        </p:txBody>
      </p:sp>
      <p:grpSp>
        <p:nvGrpSpPr>
          <p:cNvPr id="71" name="Google Shape;133;p16">
            <a:extLst>
              <a:ext uri="{FF2B5EF4-FFF2-40B4-BE49-F238E27FC236}">
                <a16:creationId xmlns:a16="http://schemas.microsoft.com/office/drawing/2014/main" id="{7103457B-58A3-E307-AA10-F7F3787FC793}"/>
              </a:ext>
            </a:extLst>
          </p:cNvPr>
          <p:cNvGrpSpPr/>
          <p:nvPr/>
        </p:nvGrpSpPr>
        <p:grpSpPr>
          <a:xfrm>
            <a:off x="1493451" y="2228850"/>
            <a:ext cx="486784" cy="553855"/>
            <a:chOff x="6896644" y="3216007"/>
            <a:chExt cx="322917" cy="347876"/>
          </a:xfrm>
        </p:grpSpPr>
        <p:sp>
          <p:nvSpPr>
            <p:cNvPr id="72" name="Google Shape;134;p16">
              <a:extLst>
                <a:ext uri="{FF2B5EF4-FFF2-40B4-BE49-F238E27FC236}">
                  <a16:creationId xmlns:a16="http://schemas.microsoft.com/office/drawing/2014/main" id="{D820A18D-EE30-5FAD-88A8-58C96D578809}"/>
                </a:ext>
              </a:extLst>
            </p:cNvPr>
            <p:cNvSpPr/>
            <p:nvPr/>
          </p:nvSpPr>
          <p:spPr>
            <a:xfrm>
              <a:off x="6896644" y="3216007"/>
              <a:ext cx="301387" cy="347876"/>
            </a:xfrm>
            <a:custGeom>
              <a:avLst/>
              <a:gdLst/>
              <a:ahLst/>
              <a:cxnLst/>
              <a:rect l="l" t="t" r="r" b="b"/>
              <a:pathLst>
                <a:path w="9491" h="10955" extrusionOk="0">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3" name="Google Shape;135;p16">
              <a:extLst>
                <a:ext uri="{FF2B5EF4-FFF2-40B4-BE49-F238E27FC236}">
                  <a16:creationId xmlns:a16="http://schemas.microsoft.com/office/drawing/2014/main" id="{FC47C716-397F-7C2C-5851-FBB45DD5FA61}"/>
                </a:ext>
              </a:extLst>
            </p:cNvPr>
            <p:cNvSpPr/>
            <p:nvPr/>
          </p:nvSpPr>
          <p:spPr>
            <a:xfrm>
              <a:off x="6954883" y="3306382"/>
              <a:ext cx="42012" cy="41980"/>
            </a:xfrm>
            <a:custGeom>
              <a:avLst/>
              <a:gdLst/>
              <a:ahLst/>
              <a:cxnLst/>
              <a:rect l="l" t="t" r="r" b="b"/>
              <a:pathLst>
                <a:path w="1323" h="1322" extrusionOk="0">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4" name="Google Shape;136;p16">
              <a:extLst>
                <a:ext uri="{FF2B5EF4-FFF2-40B4-BE49-F238E27FC236}">
                  <a16:creationId xmlns:a16="http://schemas.microsoft.com/office/drawing/2014/main" id="{099BA905-F218-9FE5-8F0B-CABEC46A684B}"/>
                </a:ext>
              </a:extLst>
            </p:cNvPr>
            <p:cNvSpPr/>
            <p:nvPr/>
          </p:nvSpPr>
          <p:spPr>
            <a:xfrm>
              <a:off x="7013122" y="3306382"/>
              <a:ext cx="32168" cy="10225"/>
            </a:xfrm>
            <a:custGeom>
              <a:avLst/>
              <a:gdLst/>
              <a:ahLst/>
              <a:cxnLst/>
              <a:rect l="l" t="t" r="r" b="b"/>
              <a:pathLst>
                <a:path w="1013" h="322" extrusionOk="0">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5" name="Google Shape;137;p16">
              <a:extLst>
                <a:ext uri="{FF2B5EF4-FFF2-40B4-BE49-F238E27FC236}">
                  <a16:creationId xmlns:a16="http://schemas.microsoft.com/office/drawing/2014/main" id="{34F7E807-0743-85C0-2ACB-81590168D5F2}"/>
                </a:ext>
              </a:extLst>
            </p:cNvPr>
            <p:cNvSpPr/>
            <p:nvPr/>
          </p:nvSpPr>
          <p:spPr>
            <a:xfrm>
              <a:off x="7013471" y="3333596"/>
              <a:ext cx="105903" cy="10606"/>
            </a:xfrm>
            <a:custGeom>
              <a:avLst/>
              <a:gdLst/>
              <a:ahLst/>
              <a:cxnLst/>
              <a:rect l="l" t="t" r="r" b="b"/>
              <a:pathLst>
                <a:path w="3335" h="334" extrusionOk="0">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6" name="Google Shape;138;p16">
              <a:extLst>
                <a:ext uri="{FF2B5EF4-FFF2-40B4-BE49-F238E27FC236}">
                  <a16:creationId xmlns:a16="http://schemas.microsoft.com/office/drawing/2014/main" id="{51346C60-9A15-561A-EB4D-95B804A43E24}"/>
                </a:ext>
              </a:extLst>
            </p:cNvPr>
            <p:cNvSpPr/>
            <p:nvPr/>
          </p:nvSpPr>
          <p:spPr>
            <a:xfrm>
              <a:off x="6966982" y="3375576"/>
              <a:ext cx="63923" cy="10606"/>
            </a:xfrm>
            <a:custGeom>
              <a:avLst/>
              <a:gdLst/>
              <a:ahLst/>
              <a:cxnLst/>
              <a:rect l="l" t="t" r="r" b="b"/>
              <a:pathLst>
                <a:path w="2013" h="334" extrusionOk="0">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7" name="Google Shape;139;p16">
              <a:extLst>
                <a:ext uri="{FF2B5EF4-FFF2-40B4-BE49-F238E27FC236}">
                  <a16:creationId xmlns:a16="http://schemas.microsoft.com/office/drawing/2014/main" id="{3BF9DE5E-5515-5D91-B7D3-058D85A05D2D}"/>
                </a:ext>
              </a:extLst>
            </p:cNvPr>
            <p:cNvSpPr/>
            <p:nvPr/>
          </p:nvSpPr>
          <p:spPr>
            <a:xfrm>
              <a:off x="6928781" y="3524157"/>
              <a:ext cx="52237" cy="10225"/>
            </a:xfrm>
            <a:custGeom>
              <a:avLst/>
              <a:gdLst/>
              <a:ahLst/>
              <a:cxnLst/>
              <a:rect l="l" t="t" r="r" b="b"/>
              <a:pathLst>
                <a:path w="1645" h="322" extrusionOk="0">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78" name="Google Shape;140;p16">
              <a:extLst>
                <a:ext uri="{FF2B5EF4-FFF2-40B4-BE49-F238E27FC236}">
                  <a16:creationId xmlns:a16="http://schemas.microsoft.com/office/drawing/2014/main" id="{3481F872-97EB-D5EC-70E7-1971623E6AEA}"/>
                </a:ext>
              </a:extLst>
            </p:cNvPr>
            <p:cNvSpPr/>
            <p:nvPr/>
          </p:nvSpPr>
          <p:spPr>
            <a:xfrm>
              <a:off x="6945420" y="3314701"/>
              <a:ext cx="274141" cy="248800"/>
            </a:xfrm>
            <a:custGeom>
              <a:avLst/>
              <a:gdLst/>
              <a:ahLst/>
              <a:cxnLst/>
              <a:rect l="l" t="t" r="r" b="b"/>
              <a:pathLst>
                <a:path w="8633" h="7835" extrusionOk="0">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grpSp>
      <p:sp>
        <p:nvSpPr>
          <p:cNvPr id="79" name="Google Shape;687;p47">
            <a:extLst>
              <a:ext uri="{FF2B5EF4-FFF2-40B4-BE49-F238E27FC236}">
                <a16:creationId xmlns:a16="http://schemas.microsoft.com/office/drawing/2014/main" id="{7794516F-0F91-8D84-2C23-296460AA5EB4}"/>
              </a:ext>
            </a:extLst>
          </p:cNvPr>
          <p:cNvSpPr>
            <a:spLocks noChangeAspect="1"/>
          </p:cNvSpPr>
          <p:nvPr/>
        </p:nvSpPr>
        <p:spPr>
          <a:xfrm>
            <a:off x="3534022" y="2200112"/>
            <a:ext cx="553858" cy="586501"/>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spcFirstLastPara="1" wrap="square" lIns="45713" tIns="45713" rIns="45713" bIns="45713" anchor="ctr" anchorCtr="0">
            <a:noAutofit/>
          </a:bodyPr>
          <a:lstStyle/>
          <a:p>
            <a:pPr defTabSz="457200">
              <a:buClrTx/>
            </a:pPr>
            <a:endParaRPr sz="900" kern="1200">
              <a:solidFill>
                <a:prstClr val="black"/>
              </a:solidFill>
              <a:latin typeface="Calibri"/>
              <a:ea typeface="+mn-ea"/>
              <a:cs typeface="+mn-cs"/>
            </a:endParaRPr>
          </a:p>
        </p:txBody>
      </p:sp>
      <p:sp>
        <p:nvSpPr>
          <p:cNvPr id="80" name="Google Shape;684;p47">
            <a:extLst>
              <a:ext uri="{FF2B5EF4-FFF2-40B4-BE49-F238E27FC236}">
                <a16:creationId xmlns:a16="http://schemas.microsoft.com/office/drawing/2014/main" id="{3F61BECB-21C7-A8DE-70F3-A74F2E179F6F}"/>
              </a:ext>
            </a:extLst>
          </p:cNvPr>
          <p:cNvSpPr>
            <a:spLocks noChangeAspect="1"/>
          </p:cNvSpPr>
          <p:nvPr/>
        </p:nvSpPr>
        <p:spPr>
          <a:xfrm>
            <a:off x="5562814" y="2153416"/>
            <a:ext cx="271067" cy="668718"/>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FFFFFF"/>
          </a:solidFill>
          <a:ln>
            <a:noFill/>
          </a:ln>
        </p:spPr>
        <p:txBody>
          <a:bodyPr spcFirstLastPara="1" wrap="square" lIns="45713" tIns="45713" rIns="45713" bIns="45713" anchor="ctr" anchorCtr="0">
            <a:noAutofit/>
          </a:bodyPr>
          <a:lstStyle/>
          <a:p>
            <a:pPr defTabSz="457200">
              <a:buClrTx/>
            </a:pPr>
            <a:endParaRPr sz="900" kern="1200">
              <a:solidFill>
                <a:prstClr val="black"/>
              </a:solidFill>
              <a:latin typeface="Calibri"/>
              <a:ea typeface="+mn-ea"/>
              <a:cs typeface="+mn-cs"/>
            </a:endParaRPr>
          </a:p>
        </p:txBody>
      </p:sp>
      <p:sp>
        <p:nvSpPr>
          <p:cNvPr id="81" name="Google Shape;684;p47">
            <a:extLst>
              <a:ext uri="{FF2B5EF4-FFF2-40B4-BE49-F238E27FC236}">
                <a16:creationId xmlns:a16="http://schemas.microsoft.com/office/drawing/2014/main" id="{A80EC70A-00D4-9855-9329-47F58AF10D9D}"/>
              </a:ext>
            </a:extLst>
          </p:cNvPr>
          <p:cNvSpPr>
            <a:spLocks noChangeAspect="1"/>
          </p:cNvSpPr>
          <p:nvPr/>
        </p:nvSpPr>
        <p:spPr>
          <a:xfrm>
            <a:off x="5668414" y="2156644"/>
            <a:ext cx="271067" cy="668718"/>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FFFFFF"/>
          </a:solidFill>
          <a:ln>
            <a:noFill/>
          </a:ln>
        </p:spPr>
        <p:txBody>
          <a:bodyPr spcFirstLastPara="1" wrap="square" lIns="45713" tIns="45713" rIns="45713" bIns="45713" anchor="ctr" anchorCtr="0">
            <a:noAutofit/>
          </a:bodyPr>
          <a:lstStyle/>
          <a:p>
            <a:pPr defTabSz="457200">
              <a:buClrTx/>
            </a:pPr>
            <a:endParaRPr sz="900" kern="1200">
              <a:solidFill>
                <a:prstClr val="black"/>
              </a:solidFill>
              <a:latin typeface="Calibri"/>
              <a:ea typeface="+mn-ea"/>
              <a:cs typeface="+mn-cs"/>
            </a:endParaRPr>
          </a:p>
        </p:txBody>
      </p:sp>
      <p:grpSp>
        <p:nvGrpSpPr>
          <p:cNvPr id="82" name="Google Shape;144;p16">
            <a:extLst>
              <a:ext uri="{FF2B5EF4-FFF2-40B4-BE49-F238E27FC236}">
                <a16:creationId xmlns:a16="http://schemas.microsoft.com/office/drawing/2014/main" id="{24216FD1-35A5-0382-0816-40203C580D30}"/>
              </a:ext>
            </a:extLst>
          </p:cNvPr>
          <p:cNvGrpSpPr/>
          <p:nvPr/>
        </p:nvGrpSpPr>
        <p:grpSpPr>
          <a:xfrm>
            <a:off x="7580913" y="2228850"/>
            <a:ext cx="494484" cy="617004"/>
            <a:chOff x="7384751" y="4147984"/>
            <a:chExt cx="380012" cy="351274"/>
          </a:xfrm>
        </p:grpSpPr>
        <p:sp>
          <p:nvSpPr>
            <p:cNvPr id="83" name="Google Shape;145;p16">
              <a:extLst>
                <a:ext uri="{FF2B5EF4-FFF2-40B4-BE49-F238E27FC236}">
                  <a16:creationId xmlns:a16="http://schemas.microsoft.com/office/drawing/2014/main" id="{0B804A89-5BF1-14BB-772E-1BD64F9B4F2C}"/>
                </a:ext>
              </a:extLst>
            </p:cNvPr>
            <p:cNvSpPr/>
            <p:nvPr/>
          </p:nvSpPr>
          <p:spPr>
            <a:xfrm>
              <a:off x="7385513" y="4225879"/>
              <a:ext cx="379250" cy="273379"/>
            </a:xfrm>
            <a:custGeom>
              <a:avLst/>
              <a:gdLst/>
              <a:ahLst/>
              <a:cxnLst/>
              <a:rect l="l" t="t" r="r" b="b"/>
              <a:pathLst>
                <a:path w="11943" h="8609" extrusionOk="0">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84" name="Google Shape;146;p16">
              <a:extLst>
                <a:ext uri="{FF2B5EF4-FFF2-40B4-BE49-F238E27FC236}">
                  <a16:creationId xmlns:a16="http://schemas.microsoft.com/office/drawing/2014/main" id="{7C8BD965-DFE9-AACE-BDDC-C886C80A298B}"/>
                </a:ext>
              </a:extLst>
            </p:cNvPr>
            <p:cNvSpPr/>
            <p:nvPr/>
          </p:nvSpPr>
          <p:spPr>
            <a:xfrm>
              <a:off x="7384751" y="4147984"/>
              <a:ext cx="380012" cy="228382"/>
            </a:xfrm>
            <a:custGeom>
              <a:avLst/>
              <a:gdLst/>
              <a:ahLst/>
              <a:cxnLst/>
              <a:rect l="l" t="t" r="r" b="b"/>
              <a:pathLst>
                <a:path w="11967" h="7192" extrusionOk="0">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85" name="Google Shape;147;p16">
              <a:extLst>
                <a:ext uri="{FF2B5EF4-FFF2-40B4-BE49-F238E27FC236}">
                  <a16:creationId xmlns:a16="http://schemas.microsoft.com/office/drawing/2014/main" id="{CA317ED6-982A-0F0E-74E1-EE1F186815CF}"/>
                </a:ext>
              </a:extLst>
            </p:cNvPr>
            <p:cNvSpPr/>
            <p:nvPr/>
          </p:nvSpPr>
          <p:spPr>
            <a:xfrm>
              <a:off x="7507642" y="4228134"/>
              <a:ext cx="37852" cy="37852"/>
            </a:xfrm>
            <a:custGeom>
              <a:avLst/>
              <a:gdLst/>
              <a:ahLst/>
              <a:cxnLst/>
              <a:rect l="l" t="t" r="r" b="b"/>
              <a:pathLst>
                <a:path w="1192" h="1192" extrusionOk="0">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86" name="Google Shape;148;p16">
              <a:extLst>
                <a:ext uri="{FF2B5EF4-FFF2-40B4-BE49-F238E27FC236}">
                  <a16:creationId xmlns:a16="http://schemas.microsoft.com/office/drawing/2014/main" id="{F62C4832-6B15-FC1F-4EB5-7A56623C2E91}"/>
                </a:ext>
              </a:extLst>
            </p:cNvPr>
            <p:cNvSpPr/>
            <p:nvPr/>
          </p:nvSpPr>
          <p:spPr>
            <a:xfrm>
              <a:off x="7573820" y="4228134"/>
              <a:ext cx="37820" cy="37852"/>
            </a:xfrm>
            <a:custGeom>
              <a:avLst/>
              <a:gdLst/>
              <a:ahLst/>
              <a:cxnLst/>
              <a:rect l="l" t="t" r="r" b="b"/>
              <a:pathLst>
                <a:path w="1191" h="1192" extrusionOk="0">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sp>
          <p:nvSpPr>
            <p:cNvPr id="87" name="Google Shape;149;p16">
              <a:extLst>
                <a:ext uri="{FF2B5EF4-FFF2-40B4-BE49-F238E27FC236}">
                  <a16:creationId xmlns:a16="http://schemas.microsoft.com/office/drawing/2014/main" id="{4208C8CD-FAC6-2750-220F-7A776E2F0826}"/>
                </a:ext>
              </a:extLst>
            </p:cNvPr>
            <p:cNvSpPr/>
            <p:nvPr/>
          </p:nvSpPr>
          <p:spPr>
            <a:xfrm>
              <a:off x="7640728" y="4228134"/>
              <a:ext cx="37852" cy="37852"/>
            </a:xfrm>
            <a:custGeom>
              <a:avLst/>
              <a:gdLst/>
              <a:ahLst/>
              <a:cxnLst/>
              <a:rect l="l" t="t" r="r" b="b"/>
              <a:pathLst>
                <a:path w="1192" h="1192" extrusionOk="0">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rgbClr val="FFFFFF"/>
            </a:solidFill>
            <a:ln>
              <a:noFill/>
            </a:ln>
          </p:spPr>
          <p:txBody>
            <a:bodyPr spcFirstLastPara="1" wrap="square" lIns="45713" tIns="45713" rIns="45713" bIns="45713" anchor="ctr" anchorCtr="0">
              <a:noAutofit/>
            </a:bodyPr>
            <a:lstStyle/>
            <a:p>
              <a:pPr defTabSz="457200">
                <a:defRPr/>
              </a:pPr>
              <a:endParaRPr sz="700">
                <a:ea typeface="+mn-ea"/>
              </a:endParaRPr>
            </a:p>
          </p:txBody>
        </p:sp>
      </p:grpSp>
      <p:sp>
        <p:nvSpPr>
          <p:cNvPr id="88" name="Google Shape;103;p16">
            <a:extLst>
              <a:ext uri="{FF2B5EF4-FFF2-40B4-BE49-F238E27FC236}">
                <a16:creationId xmlns:a16="http://schemas.microsoft.com/office/drawing/2014/main" id="{1D7A36BE-93CA-7A3A-44BE-CDF1BF349A48}"/>
              </a:ext>
            </a:extLst>
          </p:cNvPr>
          <p:cNvSpPr txBox="1"/>
          <p:nvPr/>
        </p:nvSpPr>
        <p:spPr>
          <a:xfrm>
            <a:off x="1246379" y="4049701"/>
            <a:ext cx="942300" cy="214800"/>
          </a:xfrm>
          <a:prstGeom prst="rect">
            <a:avLst/>
          </a:prstGeom>
          <a:noFill/>
          <a:ln>
            <a:noFill/>
          </a:ln>
        </p:spPr>
        <p:txBody>
          <a:bodyPr spcFirstLastPara="1" wrap="square" lIns="45713" tIns="45713" rIns="45713" bIns="45713" anchor="ctr" anchorCtr="0">
            <a:noAutofit/>
          </a:bodyPr>
          <a:lstStyle/>
          <a:p>
            <a:pPr algn="ctr" defTabSz="457200">
              <a:defRPr/>
            </a:pPr>
            <a:r>
              <a:rPr lang="en" dirty="0">
                <a:solidFill>
                  <a:srgbClr val="B45F06"/>
                </a:solidFill>
                <a:latin typeface="Fira Sans Extra Condensed Medium"/>
                <a:ea typeface="Fira Sans Extra Condensed Medium"/>
                <a:cs typeface="Fira Sans Extra Condensed Medium"/>
                <a:sym typeface="Fira Sans Extra Condensed Medium"/>
              </a:rPr>
              <a:t>22</a:t>
            </a:r>
            <a:endParaRPr dirty="0">
              <a:solidFill>
                <a:srgbClr val="B45F06"/>
              </a:solidFill>
              <a:latin typeface="Fira Sans Extra Condensed Medium"/>
              <a:ea typeface="Fira Sans Extra Condensed Medium"/>
              <a:cs typeface="Fira Sans Extra Condensed Medium"/>
              <a:sym typeface="Fira Sans Extra Condensed Medium"/>
            </a:endParaRPr>
          </a:p>
        </p:txBody>
      </p:sp>
      <p:sp>
        <p:nvSpPr>
          <p:cNvPr id="89" name="Google Shape;121;p16">
            <a:extLst>
              <a:ext uri="{FF2B5EF4-FFF2-40B4-BE49-F238E27FC236}">
                <a16:creationId xmlns:a16="http://schemas.microsoft.com/office/drawing/2014/main" id="{91A54A22-272D-6AD4-9B49-2114078056B8}"/>
              </a:ext>
            </a:extLst>
          </p:cNvPr>
          <p:cNvSpPr txBox="1"/>
          <p:nvPr/>
        </p:nvSpPr>
        <p:spPr>
          <a:xfrm>
            <a:off x="3296562" y="4060518"/>
            <a:ext cx="942300" cy="214800"/>
          </a:xfrm>
          <a:prstGeom prst="rect">
            <a:avLst/>
          </a:prstGeom>
          <a:noFill/>
          <a:ln>
            <a:noFill/>
          </a:ln>
        </p:spPr>
        <p:txBody>
          <a:bodyPr spcFirstLastPara="1" wrap="square" lIns="45713" tIns="45713" rIns="45713" bIns="45713" anchor="ctr" anchorCtr="0">
            <a:noAutofit/>
          </a:bodyPr>
          <a:lstStyle/>
          <a:p>
            <a:pPr algn="ctr" defTabSz="457200">
              <a:defRPr/>
            </a:pPr>
            <a:r>
              <a:rPr lang="en" dirty="0">
                <a:solidFill>
                  <a:srgbClr val="F6B26B"/>
                </a:solidFill>
                <a:latin typeface="Fira Sans Extra Condensed Medium"/>
                <a:ea typeface="Fira Sans Extra Condensed Medium"/>
                <a:cs typeface="Fira Sans Extra Condensed Medium"/>
                <a:sym typeface="Fira Sans Extra Condensed Medium"/>
              </a:rPr>
              <a:t>36,7%</a:t>
            </a:r>
            <a:endParaRPr dirty="0">
              <a:solidFill>
                <a:srgbClr val="F6B26B"/>
              </a:solidFill>
              <a:latin typeface="Fira Sans Extra Condensed Medium"/>
              <a:ea typeface="Fira Sans Extra Condensed Medium"/>
              <a:cs typeface="Fira Sans Extra Condensed Medium"/>
              <a:sym typeface="Fira Sans Extra Condensed Medium"/>
            </a:endParaRPr>
          </a:p>
        </p:txBody>
      </p:sp>
      <p:sp>
        <p:nvSpPr>
          <p:cNvPr id="90" name="Google Shape;130;p16">
            <a:extLst>
              <a:ext uri="{FF2B5EF4-FFF2-40B4-BE49-F238E27FC236}">
                <a16:creationId xmlns:a16="http://schemas.microsoft.com/office/drawing/2014/main" id="{3843F8B2-96CE-EE7D-DD5A-84D4113F9EA4}"/>
              </a:ext>
            </a:extLst>
          </p:cNvPr>
          <p:cNvSpPr txBox="1"/>
          <p:nvPr/>
        </p:nvSpPr>
        <p:spPr>
          <a:xfrm>
            <a:off x="5299837" y="4091921"/>
            <a:ext cx="942300" cy="214800"/>
          </a:xfrm>
          <a:prstGeom prst="rect">
            <a:avLst/>
          </a:prstGeom>
          <a:noFill/>
          <a:ln>
            <a:noFill/>
          </a:ln>
        </p:spPr>
        <p:txBody>
          <a:bodyPr spcFirstLastPara="1" wrap="square" lIns="45713" tIns="45713" rIns="45713" bIns="45713" anchor="ctr" anchorCtr="0">
            <a:noAutofit/>
          </a:bodyPr>
          <a:lstStyle/>
          <a:p>
            <a:pPr algn="ctr" defTabSz="457200">
              <a:defRPr/>
            </a:pPr>
            <a:r>
              <a:rPr lang="en" dirty="0">
                <a:solidFill>
                  <a:srgbClr val="78E0EA"/>
                </a:solidFill>
                <a:latin typeface="Fira Sans Extra Condensed Medium"/>
                <a:ea typeface="Fira Sans Extra Condensed Medium"/>
                <a:cs typeface="Fira Sans Extra Condensed Medium"/>
                <a:sym typeface="Fira Sans Extra Condensed Medium"/>
              </a:rPr>
              <a:t>48,5%</a:t>
            </a:r>
            <a:endParaRPr dirty="0">
              <a:solidFill>
                <a:srgbClr val="78E0EA"/>
              </a:solidFill>
              <a:latin typeface="Fira Sans Extra Condensed Medium"/>
              <a:ea typeface="Fira Sans Extra Condensed Medium"/>
              <a:cs typeface="Fira Sans Extra Condensed Medium"/>
              <a:sym typeface="Fira Sans Extra Condensed Medium"/>
            </a:endParaRPr>
          </a:p>
        </p:txBody>
      </p:sp>
      <p:sp>
        <p:nvSpPr>
          <p:cNvPr id="91" name="Google Shape;112;p16">
            <a:extLst>
              <a:ext uri="{FF2B5EF4-FFF2-40B4-BE49-F238E27FC236}">
                <a16:creationId xmlns:a16="http://schemas.microsoft.com/office/drawing/2014/main" id="{E2B129F7-2EA4-E30E-02A9-76117ACCEDA7}"/>
              </a:ext>
            </a:extLst>
          </p:cNvPr>
          <p:cNvSpPr txBox="1"/>
          <p:nvPr/>
        </p:nvSpPr>
        <p:spPr>
          <a:xfrm>
            <a:off x="7364071" y="4115858"/>
            <a:ext cx="942300" cy="214800"/>
          </a:xfrm>
          <a:prstGeom prst="rect">
            <a:avLst/>
          </a:prstGeom>
          <a:noFill/>
          <a:ln>
            <a:noFill/>
          </a:ln>
        </p:spPr>
        <p:txBody>
          <a:bodyPr spcFirstLastPara="1" wrap="square" lIns="45713" tIns="45713" rIns="45713" bIns="45713" anchor="ctr" anchorCtr="0">
            <a:noAutofit/>
          </a:bodyPr>
          <a:lstStyle/>
          <a:p>
            <a:pPr algn="ctr" defTabSz="457200">
              <a:defRPr/>
            </a:pPr>
            <a:r>
              <a:rPr lang="en" dirty="0">
                <a:solidFill>
                  <a:srgbClr val="0097A7"/>
                </a:solidFill>
                <a:latin typeface="Fira Sans Extra Condensed Medium"/>
                <a:ea typeface="Fira Sans Extra Condensed Medium"/>
                <a:cs typeface="Fira Sans Extra Condensed Medium"/>
                <a:sym typeface="Fira Sans Extra Condensed Medium"/>
              </a:rPr>
              <a:t>139</a:t>
            </a:r>
            <a:endParaRPr dirty="0">
              <a:solidFill>
                <a:srgbClr val="0097A7"/>
              </a:solidFill>
              <a:latin typeface="Fira Sans Extra Condensed Medium"/>
              <a:ea typeface="Fira Sans Extra Condensed Medium"/>
              <a:cs typeface="Fira Sans Extra Condensed Medium"/>
              <a:sym typeface="Fira Sans Extra Condensed Medium"/>
            </a:endParaRPr>
          </a:p>
        </p:txBody>
      </p:sp>
      <p:sp>
        <p:nvSpPr>
          <p:cNvPr id="92" name="Google Shape;104;p16">
            <a:extLst>
              <a:ext uri="{FF2B5EF4-FFF2-40B4-BE49-F238E27FC236}">
                <a16:creationId xmlns:a16="http://schemas.microsoft.com/office/drawing/2014/main" id="{9B685B17-CDD6-8883-112A-89B8B2B24FA5}"/>
              </a:ext>
            </a:extLst>
          </p:cNvPr>
          <p:cNvSpPr txBox="1"/>
          <p:nvPr/>
        </p:nvSpPr>
        <p:spPr>
          <a:xfrm>
            <a:off x="1246379" y="4343486"/>
            <a:ext cx="942300" cy="267450"/>
          </a:xfrm>
          <a:prstGeom prst="rect">
            <a:avLst/>
          </a:prstGeom>
          <a:noFill/>
          <a:ln>
            <a:noFill/>
          </a:ln>
        </p:spPr>
        <p:txBody>
          <a:bodyPr spcFirstLastPara="1" wrap="square" lIns="45713" tIns="45713" rIns="45713" bIns="45713" anchor="ctr" anchorCtr="0">
            <a:noAutofit/>
          </a:bodyPr>
          <a:lstStyle/>
          <a:p>
            <a:pPr algn="ctr" defTabSz="457200">
              <a:defRPr/>
            </a:pPr>
            <a:r>
              <a:rPr lang="en" sz="1200" kern="1200" dirty="0">
                <a:solidFill>
                  <a:prstClr val="black"/>
                </a:solidFill>
                <a:latin typeface="Roboto"/>
                <a:ea typeface="Roboto"/>
                <a:cs typeface="Roboto"/>
                <a:sym typeface="Roboto"/>
              </a:rPr>
              <a:t>Ontvangen antwoorden</a:t>
            </a:r>
            <a:endParaRPr sz="1200" dirty="0">
              <a:latin typeface="Roboto"/>
              <a:ea typeface="Roboto"/>
              <a:cs typeface="Roboto"/>
              <a:sym typeface="Roboto"/>
            </a:endParaRPr>
          </a:p>
        </p:txBody>
      </p:sp>
      <p:sp>
        <p:nvSpPr>
          <p:cNvPr id="93" name="Google Shape;122;p16">
            <a:extLst>
              <a:ext uri="{FF2B5EF4-FFF2-40B4-BE49-F238E27FC236}">
                <a16:creationId xmlns:a16="http://schemas.microsoft.com/office/drawing/2014/main" id="{6412C967-E715-7328-8563-212330E9B1B6}"/>
              </a:ext>
            </a:extLst>
          </p:cNvPr>
          <p:cNvSpPr txBox="1"/>
          <p:nvPr/>
        </p:nvSpPr>
        <p:spPr>
          <a:xfrm>
            <a:off x="3018712" y="4262809"/>
            <a:ext cx="1460117" cy="436953"/>
          </a:xfrm>
          <a:prstGeom prst="rect">
            <a:avLst/>
          </a:prstGeom>
          <a:noFill/>
          <a:ln>
            <a:noFill/>
          </a:ln>
        </p:spPr>
        <p:txBody>
          <a:bodyPr spcFirstLastPara="1" wrap="square" lIns="45713" tIns="45713" rIns="45713" bIns="45713" anchor="ctr" anchorCtr="0">
            <a:noAutofit/>
          </a:bodyPr>
          <a:lstStyle/>
          <a:p>
            <a:pPr algn="ctr" defTabSz="457200">
              <a:defRPr/>
            </a:pPr>
            <a:r>
              <a:rPr lang="en" sz="1000" dirty="0">
                <a:highlight>
                  <a:srgbClr val="FFFF00"/>
                </a:highlight>
                <a:latin typeface="Roboto"/>
                <a:ea typeface="Roboto"/>
                <a:cs typeface="Roboto"/>
                <a:sym typeface="Roboto"/>
              </a:rPr>
              <a:t>Representativiteit op volledige bezetting</a:t>
            </a:r>
            <a:endParaRPr sz="1000" dirty="0">
              <a:highlight>
                <a:srgbClr val="FFFF00"/>
              </a:highlight>
              <a:latin typeface="Roboto"/>
              <a:ea typeface="Roboto"/>
              <a:cs typeface="Roboto"/>
              <a:sym typeface="Roboto"/>
            </a:endParaRPr>
          </a:p>
        </p:txBody>
      </p:sp>
      <p:sp>
        <p:nvSpPr>
          <p:cNvPr id="94" name="Google Shape;131;p16">
            <a:extLst>
              <a:ext uri="{FF2B5EF4-FFF2-40B4-BE49-F238E27FC236}">
                <a16:creationId xmlns:a16="http://schemas.microsoft.com/office/drawing/2014/main" id="{CE2A0034-879B-15EC-E943-9BB5C35ECE2C}"/>
              </a:ext>
            </a:extLst>
          </p:cNvPr>
          <p:cNvSpPr txBox="1"/>
          <p:nvPr/>
        </p:nvSpPr>
        <p:spPr>
          <a:xfrm>
            <a:off x="5113847" y="4306721"/>
            <a:ext cx="1380200" cy="376045"/>
          </a:xfrm>
          <a:prstGeom prst="rect">
            <a:avLst/>
          </a:prstGeom>
          <a:noFill/>
          <a:ln>
            <a:noFill/>
          </a:ln>
        </p:spPr>
        <p:txBody>
          <a:bodyPr spcFirstLastPara="1" wrap="square" lIns="45713" tIns="45713" rIns="45713" bIns="45713" anchor="ctr" anchorCtr="0">
            <a:noAutofit/>
          </a:bodyPr>
          <a:lstStyle/>
          <a:p>
            <a:pPr algn="ctr" defTabSz="457200">
              <a:defRPr/>
            </a:pPr>
            <a:r>
              <a:rPr lang="en" sz="1000" dirty="0">
                <a:highlight>
                  <a:srgbClr val="FFFF00"/>
                </a:highlight>
                <a:latin typeface="Roboto"/>
                <a:ea typeface="Roboto"/>
                <a:cs typeface="Roboto"/>
                <a:sym typeface="Roboto"/>
              </a:rPr>
              <a:t>Representativiteit op </a:t>
            </a:r>
            <a:br>
              <a:rPr lang="en" sz="1000" dirty="0">
                <a:highlight>
                  <a:srgbClr val="FFFF00"/>
                </a:highlight>
                <a:latin typeface="Roboto"/>
                <a:ea typeface="Roboto"/>
                <a:cs typeface="Roboto"/>
                <a:sym typeface="Roboto"/>
              </a:rPr>
            </a:br>
            <a:r>
              <a:rPr lang="en" sz="1000" dirty="0">
                <a:highlight>
                  <a:srgbClr val="FFFF00"/>
                </a:highlight>
                <a:latin typeface="Roboto"/>
                <a:ea typeface="Roboto"/>
                <a:cs typeface="Roboto"/>
                <a:sym typeface="Roboto"/>
              </a:rPr>
              <a:t>42 VTE A</a:t>
            </a:r>
            <a:endParaRPr sz="1000" dirty="0">
              <a:highlight>
                <a:srgbClr val="FFFF00"/>
              </a:highlight>
              <a:latin typeface="Roboto"/>
              <a:ea typeface="Roboto"/>
              <a:cs typeface="Roboto"/>
              <a:sym typeface="Roboto"/>
            </a:endParaRPr>
          </a:p>
        </p:txBody>
      </p:sp>
      <p:sp>
        <p:nvSpPr>
          <p:cNvPr id="95" name="Google Shape;113;p16">
            <a:extLst>
              <a:ext uri="{FF2B5EF4-FFF2-40B4-BE49-F238E27FC236}">
                <a16:creationId xmlns:a16="http://schemas.microsoft.com/office/drawing/2014/main" id="{C149EC9C-415D-4E64-0F43-D167D3C981FE}"/>
              </a:ext>
            </a:extLst>
          </p:cNvPr>
          <p:cNvSpPr txBox="1"/>
          <p:nvPr/>
        </p:nvSpPr>
        <p:spPr>
          <a:xfrm>
            <a:off x="7354397" y="4515480"/>
            <a:ext cx="942300" cy="267450"/>
          </a:xfrm>
          <a:prstGeom prst="rect">
            <a:avLst/>
          </a:prstGeom>
          <a:noFill/>
          <a:ln>
            <a:noFill/>
          </a:ln>
        </p:spPr>
        <p:txBody>
          <a:bodyPr spcFirstLastPara="1" wrap="square" lIns="45713" tIns="45713" rIns="45713" bIns="45713" anchor="ctr" anchorCtr="0">
            <a:noAutofit/>
          </a:bodyPr>
          <a:lstStyle/>
          <a:p>
            <a:pPr algn="ctr" defTabSz="457200">
              <a:defRPr/>
            </a:pPr>
            <a:r>
              <a:rPr lang="en" sz="1000" kern="1200" dirty="0">
                <a:solidFill>
                  <a:prstClr val="black"/>
                </a:solidFill>
                <a:latin typeface="Roboto"/>
                <a:ea typeface="Roboto"/>
                <a:cs typeface="Roboto"/>
                <a:sym typeface="Roboto"/>
              </a:rPr>
              <a:t>Opmerkingen op open vragen</a:t>
            </a:r>
            <a:endParaRPr sz="1000" dirty="0">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Rechte verbindingslijn 36">
            <a:extLst>
              <a:ext uri="{FF2B5EF4-FFF2-40B4-BE49-F238E27FC236}">
                <a16:creationId xmlns:a16="http://schemas.microsoft.com/office/drawing/2014/main" id="{3876BEC9-3C02-6631-001E-B804655DFC49}"/>
              </a:ext>
            </a:extLst>
          </p:cNvPr>
          <p:cNvCxnSpPr/>
          <p:nvPr/>
        </p:nvCxnSpPr>
        <p:spPr>
          <a:xfrm>
            <a:off x="-285750" y="476250"/>
            <a:ext cx="9867900" cy="0"/>
          </a:xfrm>
          <a:prstGeom prst="line">
            <a:avLst/>
          </a:prstGeom>
          <a:ln w="76200">
            <a:solidFill>
              <a:srgbClr val="2B31AF"/>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50FFFB90-9B1D-7635-E5E9-415FFF5A979E}"/>
              </a:ext>
            </a:extLst>
          </p:cNvPr>
          <p:cNvCxnSpPr/>
          <p:nvPr/>
        </p:nvCxnSpPr>
        <p:spPr>
          <a:xfrm>
            <a:off x="-209550" y="552450"/>
            <a:ext cx="9867900" cy="0"/>
          </a:xfrm>
          <a:prstGeom prst="line">
            <a:avLst/>
          </a:prstGeom>
          <a:ln w="76200">
            <a:solidFill>
              <a:srgbClr val="C60C0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ADBBFE22-9614-9BC6-127C-28BC578D77AB}"/>
              </a:ext>
            </a:extLst>
          </p:cNvPr>
          <p:cNvCxnSpPr/>
          <p:nvPr/>
        </p:nvCxnSpPr>
        <p:spPr>
          <a:xfrm>
            <a:off x="-361950" y="628650"/>
            <a:ext cx="9867900" cy="0"/>
          </a:xfrm>
          <a:prstGeom prst="line">
            <a:avLst/>
          </a:prstGeom>
          <a:ln w="76200">
            <a:solidFill>
              <a:srgbClr val="068415"/>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CB763A40-622B-E357-5457-731AF0A4ECD8}"/>
              </a:ext>
            </a:extLst>
          </p:cNvPr>
          <p:cNvSpPr txBox="1"/>
          <p:nvPr/>
        </p:nvSpPr>
        <p:spPr>
          <a:xfrm>
            <a:off x="2552700" y="186175"/>
            <a:ext cx="4038600" cy="608115"/>
          </a:xfrm>
          <a:prstGeom prst="rect">
            <a:avLst/>
          </a:prstGeom>
          <a:solidFill>
            <a:schemeClr val="bg1"/>
          </a:solidFill>
        </p:spPr>
        <p:txBody>
          <a:bodyPr wrap="square" lIns="0" tIns="0" rIns="0" bIns="0" rtlCol="0" anchor="t">
            <a:spAutoFit/>
          </a:bodyPr>
          <a:lstStyle/>
          <a:p>
            <a:pPr algn="ctr" defTabSz="457200">
              <a:lnSpc>
                <a:spcPts val="5180"/>
              </a:lnSpc>
              <a:buClrTx/>
            </a:pPr>
            <a:r>
              <a:rPr lang="en-US" sz="3699" kern="1200" dirty="0">
                <a:solidFill>
                  <a:srgbClr val="191919"/>
                </a:solidFill>
                <a:latin typeface="Gotham Bold"/>
                <a:ea typeface="+mn-ea"/>
                <a:cs typeface="+mn-cs"/>
              </a:rPr>
              <a:t>De </a:t>
            </a:r>
            <a:r>
              <a:rPr lang="en-US" sz="3699" kern="1200" dirty="0" err="1">
                <a:solidFill>
                  <a:srgbClr val="191919"/>
                </a:solidFill>
                <a:latin typeface="Gotham Bold"/>
                <a:ea typeface="+mn-ea"/>
                <a:cs typeface="+mn-cs"/>
              </a:rPr>
              <a:t>werkgroep</a:t>
            </a:r>
            <a:endParaRPr lang="en-US" sz="3699" kern="1200" dirty="0">
              <a:solidFill>
                <a:srgbClr val="191919"/>
              </a:solidFill>
              <a:latin typeface="Gotham Bold"/>
              <a:ea typeface="+mn-ea"/>
              <a:cs typeface="+mn-cs"/>
            </a:endParaRPr>
          </a:p>
        </p:txBody>
      </p:sp>
      <p:sp>
        <p:nvSpPr>
          <p:cNvPr id="2" name="Tekstvak 1">
            <a:extLst>
              <a:ext uri="{FF2B5EF4-FFF2-40B4-BE49-F238E27FC236}">
                <a16:creationId xmlns:a16="http://schemas.microsoft.com/office/drawing/2014/main" id="{736FCF4E-3C98-094F-BF4F-204E7EFC98A6}"/>
              </a:ext>
            </a:extLst>
          </p:cNvPr>
          <p:cNvSpPr txBox="1"/>
          <p:nvPr/>
        </p:nvSpPr>
        <p:spPr>
          <a:xfrm>
            <a:off x="609600" y="1619250"/>
            <a:ext cx="7886700" cy="1938992"/>
          </a:xfrm>
          <a:prstGeom prst="rect">
            <a:avLst/>
          </a:prstGeom>
          <a:noFill/>
        </p:spPr>
        <p:txBody>
          <a:bodyPr wrap="square" rtlCol="0">
            <a:spAutoFit/>
          </a:bodyPr>
          <a:lstStyle/>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Werknemersafgevaardigden van het CPBW</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Diversiteitsconsulent van het ABVV</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Samenwerker van het ACV</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Beroepssecretarissen</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3 bijeenkomsten</a:t>
            </a:r>
          </a:p>
        </p:txBody>
      </p:sp>
    </p:spTree>
    <p:extLst>
      <p:ext uri="{BB962C8B-B14F-4D97-AF65-F5344CB8AC3E}">
        <p14:creationId xmlns:p14="http://schemas.microsoft.com/office/powerpoint/2010/main" val="40543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5B35-0D88-8054-7EC7-46FB27793B8E}"/>
            </a:ext>
          </a:extLst>
        </p:cNvPr>
        <p:cNvGrpSpPr/>
        <p:nvPr/>
      </p:nvGrpSpPr>
      <p:grpSpPr>
        <a:xfrm>
          <a:off x="0" y="0"/>
          <a:ext cx="0" cy="0"/>
          <a:chOff x="0" y="0"/>
          <a:chExt cx="0" cy="0"/>
        </a:xfrm>
      </p:grpSpPr>
      <p:cxnSp>
        <p:nvCxnSpPr>
          <p:cNvPr id="37" name="Rechte verbindingslijn 36">
            <a:extLst>
              <a:ext uri="{FF2B5EF4-FFF2-40B4-BE49-F238E27FC236}">
                <a16:creationId xmlns:a16="http://schemas.microsoft.com/office/drawing/2014/main" id="{9B14994B-6EFE-FB3E-F2C3-F8E176B0CE7F}"/>
              </a:ext>
            </a:extLst>
          </p:cNvPr>
          <p:cNvCxnSpPr/>
          <p:nvPr/>
        </p:nvCxnSpPr>
        <p:spPr>
          <a:xfrm>
            <a:off x="-285750" y="476250"/>
            <a:ext cx="9867900" cy="0"/>
          </a:xfrm>
          <a:prstGeom prst="line">
            <a:avLst/>
          </a:prstGeom>
          <a:ln w="76200">
            <a:solidFill>
              <a:srgbClr val="2B31AF"/>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EBCA4B47-F55D-31F1-8DC1-FB6FF3510B8A}"/>
              </a:ext>
            </a:extLst>
          </p:cNvPr>
          <p:cNvCxnSpPr/>
          <p:nvPr/>
        </p:nvCxnSpPr>
        <p:spPr>
          <a:xfrm>
            <a:off x="-209550" y="552450"/>
            <a:ext cx="9867900" cy="0"/>
          </a:xfrm>
          <a:prstGeom prst="line">
            <a:avLst/>
          </a:prstGeom>
          <a:ln w="76200">
            <a:solidFill>
              <a:srgbClr val="C60C0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A1368844-9ECB-31FB-15E2-E47A870333C2}"/>
              </a:ext>
            </a:extLst>
          </p:cNvPr>
          <p:cNvCxnSpPr/>
          <p:nvPr/>
        </p:nvCxnSpPr>
        <p:spPr>
          <a:xfrm>
            <a:off x="-361950" y="628650"/>
            <a:ext cx="9867900" cy="0"/>
          </a:xfrm>
          <a:prstGeom prst="line">
            <a:avLst/>
          </a:prstGeom>
          <a:ln w="76200">
            <a:solidFill>
              <a:srgbClr val="068415"/>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A99CEC77-C6DB-6AD7-2535-901C6EB1D37A}"/>
              </a:ext>
            </a:extLst>
          </p:cNvPr>
          <p:cNvSpPr txBox="1"/>
          <p:nvPr/>
        </p:nvSpPr>
        <p:spPr>
          <a:xfrm>
            <a:off x="2552700" y="186175"/>
            <a:ext cx="4038600" cy="608115"/>
          </a:xfrm>
          <a:prstGeom prst="rect">
            <a:avLst/>
          </a:prstGeom>
          <a:solidFill>
            <a:schemeClr val="bg1"/>
          </a:solidFill>
        </p:spPr>
        <p:txBody>
          <a:bodyPr wrap="square" lIns="0" tIns="0" rIns="0" bIns="0" rtlCol="0" anchor="t">
            <a:spAutoFit/>
          </a:bodyPr>
          <a:lstStyle/>
          <a:p>
            <a:pPr algn="ctr" defTabSz="457200">
              <a:lnSpc>
                <a:spcPts val="5180"/>
              </a:lnSpc>
              <a:buClrTx/>
            </a:pPr>
            <a:r>
              <a:rPr lang="en-US" sz="3699" kern="1200" dirty="0">
                <a:solidFill>
                  <a:srgbClr val="191919"/>
                </a:solidFill>
                <a:latin typeface="Gotham Bold"/>
                <a:ea typeface="+mn-ea"/>
                <a:cs typeface="+mn-cs"/>
              </a:rPr>
              <a:t>De </a:t>
            </a:r>
            <a:r>
              <a:rPr lang="en-US" sz="3699" kern="1200" dirty="0" err="1">
                <a:solidFill>
                  <a:srgbClr val="191919"/>
                </a:solidFill>
                <a:latin typeface="Gotham Bold"/>
                <a:ea typeface="+mn-ea"/>
                <a:cs typeface="+mn-cs"/>
              </a:rPr>
              <a:t>werkgroep</a:t>
            </a:r>
            <a:endParaRPr lang="en-US" sz="3699" kern="1200" dirty="0">
              <a:solidFill>
                <a:srgbClr val="191919"/>
              </a:solidFill>
              <a:latin typeface="Gotham Bold"/>
              <a:ea typeface="+mn-ea"/>
              <a:cs typeface="+mn-cs"/>
            </a:endParaRPr>
          </a:p>
        </p:txBody>
      </p:sp>
      <p:sp>
        <p:nvSpPr>
          <p:cNvPr id="2" name="Tekstvak 1">
            <a:extLst>
              <a:ext uri="{FF2B5EF4-FFF2-40B4-BE49-F238E27FC236}">
                <a16:creationId xmlns:a16="http://schemas.microsoft.com/office/drawing/2014/main" id="{C588A712-5DEE-FC40-EA59-E60DCC37ACCA}"/>
              </a:ext>
            </a:extLst>
          </p:cNvPr>
          <p:cNvSpPr txBox="1"/>
          <p:nvPr/>
        </p:nvSpPr>
        <p:spPr>
          <a:xfrm>
            <a:off x="609600" y="1619250"/>
            <a:ext cx="7886700" cy="1200329"/>
          </a:xfrm>
          <a:prstGeom prst="rect">
            <a:avLst/>
          </a:prstGeom>
          <a:noFill/>
        </p:spPr>
        <p:txBody>
          <a:bodyPr wrap="square" rtlCol="0">
            <a:spAutoFit/>
          </a:bodyPr>
          <a:lstStyle/>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WG 1: Wat is er al – waar willen we naartoe</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WG2 : Personaspel: inleven in verschillende levensfases</a:t>
            </a:r>
          </a:p>
          <a:p>
            <a:pPr marL="142875" indent="-142875" defTabSz="457200">
              <a:buClrTx/>
              <a:buFont typeface="Courier New" panose="02070309020205020404" pitchFamily="49" charset="0"/>
              <a:buChar char="o"/>
            </a:pPr>
            <a:r>
              <a:rPr lang="nl-BE" sz="2400" kern="1200" dirty="0">
                <a:solidFill>
                  <a:prstClr val="black"/>
                </a:solidFill>
                <a:latin typeface="Calibri"/>
                <a:ea typeface="+mn-ea"/>
                <a:cs typeface="+mn-cs"/>
              </a:rPr>
              <a:t> WG3: uitwerken werkgelegenheidsplan</a:t>
            </a:r>
          </a:p>
        </p:txBody>
      </p:sp>
    </p:spTree>
    <p:extLst>
      <p:ext uri="{BB962C8B-B14F-4D97-AF65-F5344CB8AC3E}">
        <p14:creationId xmlns:p14="http://schemas.microsoft.com/office/powerpoint/2010/main" val="1275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EF27-F2BD-137B-AAD5-0C5B1F4F73E8}"/>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80D181F3-52A8-56FE-C90A-3EAFC416BAE8}"/>
              </a:ext>
            </a:extLst>
          </p:cNvPr>
          <p:cNvSpPr txBox="1"/>
          <p:nvPr/>
        </p:nvSpPr>
        <p:spPr>
          <a:xfrm rot="16200000">
            <a:off x="3271163" y="-1367353"/>
            <a:ext cx="1294363" cy="4584791"/>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nvGrpSpPr>
          <p:cNvPr id="48" name="Groep 47">
            <a:extLst>
              <a:ext uri="{FF2B5EF4-FFF2-40B4-BE49-F238E27FC236}">
                <a16:creationId xmlns:a16="http://schemas.microsoft.com/office/drawing/2014/main" id="{4161CDCE-C304-4124-01F7-DAC512ADF1F9}"/>
              </a:ext>
            </a:extLst>
          </p:cNvPr>
          <p:cNvGrpSpPr/>
          <p:nvPr/>
        </p:nvGrpSpPr>
        <p:grpSpPr>
          <a:xfrm>
            <a:off x="-304800" y="301562"/>
            <a:ext cx="10114628" cy="365189"/>
            <a:chOff x="0" y="603123"/>
            <a:chExt cx="20229256" cy="730377"/>
          </a:xfrm>
        </p:grpSpPr>
        <p:sp>
          <p:nvSpPr>
            <p:cNvPr id="45" name="Freeform 5">
              <a:extLst>
                <a:ext uri="{FF2B5EF4-FFF2-40B4-BE49-F238E27FC236}">
                  <a16:creationId xmlns:a16="http://schemas.microsoft.com/office/drawing/2014/main" id="{EBA59E2D-BAF6-F6EF-07CC-34251FFDFD2F}"/>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46" name="Freeform 5">
              <a:extLst>
                <a:ext uri="{FF2B5EF4-FFF2-40B4-BE49-F238E27FC236}">
                  <a16:creationId xmlns:a16="http://schemas.microsoft.com/office/drawing/2014/main" id="{1B5D3FAF-159C-EA23-3CA2-783809AB85DC}"/>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47" name="Freeform 5">
              <a:extLst>
                <a:ext uri="{FF2B5EF4-FFF2-40B4-BE49-F238E27FC236}">
                  <a16:creationId xmlns:a16="http://schemas.microsoft.com/office/drawing/2014/main" id="{5F718B1F-559C-5F3D-5164-E1B9B91F607D}"/>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3">
                <a:extLst>
                  <a:ext uri="{96DAC541-7B7A-43D3-8B79-37D633B846F1}">
                    <asvg:svgBlip xmlns:asvg="http://schemas.microsoft.com/office/drawing/2016/SVG/main" r:embed="rId4"/>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grpSp>
        <p:nvGrpSpPr>
          <p:cNvPr id="49" name="Groep 48">
            <a:extLst>
              <a:ext uri="{FF2B5EF4-FFF2-40B4-BE49-F238E27FC236}">
                <a16:creationId xmlns:a16="http://schemas.microsoft.com/office/drawing/2014/main" id="{3BA6AA59-3588-EE0F-2AF6-98D441CA55ED}"/>
              </a:ext>
            </a:extLst>
          </p:cNvPr>
          <p:cNvGrpSpPr/>
          <p:nvPr/>
        </p:nvGrpSpPr>
        <p:grpSpPr>
          <a:xfrm>
            <a:off x="-228600" y="377762"/>
            <a:ext cx="10114628" cy="365189"/>
            <a:chOff x="0" y="603123"/>
            <a:chExt cx="20229256" cy="730377"/>
          </a:xfrm>
        </p:grpSpPr>
        <p:sp>
          <p:nvSpPr>
            <p:cNvPr id="50" name="Freeform 5">
              <a:extLst>
                <a:ext uri="{FF2B5EF4-FFF2-40B4-BE49-F238E27FC236}">
                  <a16:creationId xmlns:a16="http://schemas.microsoft.com/office/drawing/2014/main" id="{C946F439-076F-B12B-31A3-51004E5DD4E9}"/>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1" name="Freeform 5">
              <a:extLst>
                <a:ext uri="{FF2B5EF4-FFF2-40B4-BE49-F238E27FC236}">
                  <a16:creationId xmlns:a16="http://schemas.microsoft.com/office/drawing/2014/main" id="{D2A84BB7-AECE-E970-11CE-C70A0C881C13}"/>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2" name="Freeform 5">
              <a:extLst>
                <a:ext uri="{FF2B5EF4-FFF2-40B4-BE49-F238E27FC236}">
                  <a16:creationId xmlns:a16="http://schemas.microsoft.com/office/drawing/2014/main" id="{60771B61-BBCE-6209-A8A5-B36CDD2D9ADC}"/>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5">
                <a:extLst>
                  <a:ext uri="{96DAC541-7B7A-43D3-8B79-37D633B846F1}">
                    <asvg:svgBlip xmlns:asvg="http://schemas.microsoft.com/office/drawing/2016/SVG/main" r:embed="rId6"/>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grpSp>
        <p:nvGrpSpPr>
          <p:cNvPr id="53" name="Groep 52">
            <a:extLst>
              <a:ext uri="{FF2B5EF4-FFF2-40B4-BE49-F238E27FC236}">
                <a16:creationId xmlns:a16="http://schemas.microsoft.com/office/drawing/2014/main" id="{DA4F2D31-794C-D656-375B-78E34A7CF014}"/>
              </a:ext>
            </a:extLst>
          </p:cNvPr>
          <p:cNvGrpSpPr/>
          <p:nvPr/>
        </p:nvGrpSpPr>
        <p:grpSpPr>
          <a:xfrm>
            <a:off x="-152400" y="453962"/>
            <a:ext cx="10114628" cy="365189"/>
            <a:chOff x="0" y="603123"/>
            <a:chExt cx="20229256" cy="730377"/>
          </a:xfrm>
        </p:grpSpPr>
        <p:sp>
          <p:nvSpPr>
            <p:cNvPr id="54" name="Freeform 5">
              <a:extLst>
                <a:ext uri="{FF2B5EF4-FFF2-40B4-BE49-F238E27FC236}">
                  <a16:creationId xmlns:a16="http://schemas.microsoft.com/office/drawing/2014/main" id="{657729D2-B654-8DD2-A2C2-890311BFAC96}"/>
                </a:ext>
              </a:extLst>
            </p:cNvPr>
            <p:cNvSpPr/>
            <p:nvPr/>
          </p:nvSpPr>
          <p:spPr>
            <a:xfrm flipH="1" flipV="1">
              <a:off x="0" y="603123"/>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5" name="Freeform 5">
              <a:extLst>
                <a:ext uri="{FF2B5EF4-FFF2-40B4-BE49-F238E27FC236}">
                  <a16:creationId xmlns:a16="http://schemas.microsoft.com/office/drawing/2014/main" id="{1353E665-E4A6-F0E6-3F4E-69CDB7091C07}"/>
                </a:ext>
              </a:extLst>
            </p:cNvPr>
            <p:cNvSpPr/>
            <p:nvPr/>
          </p:nvSpPr>
          <p:spPr>
            <a:xfrm flipH="1" flipV="1">
              <a:off x="6759021" y="635696"/>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sp>
          <p:nvSpPr>
            <p:cNvPr id="56" name="Freeform 5">
              <a:extLst>
                <a:ext uri="{FF2B5EF4-FFF2-40B4-BE49-F238E27FC236}">
                  <a16:creationId xmlns:a16="http://schemas.microsoft.com/office/drawing/2014/main" id="{E2362413-0653-69AC-DE03-A3FA20052BD8}"/>
                </a:ext>
              </a:extLst>
            </p:cNvPr>
            <p:cNvSpPr/>
            <p:nvPr/>
          </p:nvSpPr>
          <p:spPr>
            <a:xfrm flipH="1" flipV="1">
              <a:off x="13451144" y="656715"/>
              <a:ext cx="6778112" cy="676785"/>
            </a:xfrm>
            <a:custGeom>
              <a:avLst/>
              <a:gdLst/>
              <a:ahLst/>
              <a:cxnLst/>
              <a:rect l="l" t="t" r="r" b="b"/>
              <a:pathLst>
                <a:path w="7315200" h="489197">
                  <a:moveTo>
                    <a:pt x="7315200" y="489196"/>
                  </a:moveTo>
                  <a:lnTo>
                    <a:pt x="0" y="489196"/>
                  </a:lnTo>
                  <a:lnTo>
                    <a:pt x="0" y="0"/>
                  </a:lnTo>
                  <a:lnTo>
                    <a:pt x="7315200" y="0"/>
                  </a:lnTo>
                  <a:lnTo>
                    <a:pt x="7315200" y="489196"/>
                  </a:lnTo>
                  <a:close/>
                </a:path>
              </a:pathLst>
            </a:custGeom>
            <a:blipFill>
              <a:blip r:embed="rId7">
                <a:extLst>
                  <a:ext uri="{96DAC541-7B7A-43D3-8B79-37D633B846F1}">
                    <asvg:svgBlip xmlns:asvg="http://schemas.microsoft.com/office/drawing/2016/SVG/main" r:embed="rId8"/>
                  </a:ext>
                </a:extLst>
              </a:blip>
              <a:stretch>
                <a:fillRect r="-7924" b="27718"/>
              </a:stretch>
            </a:blipFill>
          </p:spPr>
          <p:txBody>
            <a:bodyPr/>
            <a:lstStyle/>
            <a:p>
              <a:pPr defTabSz="457200">
                <a:buClrTx/>
              </a:pPr>
              <a:endParaRPr lang="nl-BE" sz="900" kern="1200" dirty="0">
                <a:solidFill>
                  <a:prstClr val="black"/>
                </a:solidFill>
                <a:latin typeface="Calibri"/>
                <a:ea typeface="+mn-ea"/>
                <a:cs typeface="+mn-cs"/>
              </a:endParaRPr>
            </a:p>
          </p:txBody>
        </p:sp>
      </p:grpSp>
      <p:sp>
        <p:nvSpPr>
          <p:cNvPr id="58" name="TextBox 36">
            <a:extLst>
              <a:ext uri="{FF2B5EF4-FFF2-40B4-BE49-F238E27FC236}">
                <a16:creationId xmlns:a16="http://schemas.microsoft.com/office/drawing/2014/main" id="{3C80C806-44CC-EBB7-A147-0CB796FBDE53}"/>
              </a:ext>
            </a:extLst>
          </p:cNvPr>
          <p:cNvSpPr txBox="1"/>
          <p:nvPr/>
        </p:nvSpPr>
        <p:spPr>
          <a:xfrm>
            <a:off x="2362200" y="193491"/>
            <a:ext cx="4419600" cy="564322"/>
          </a:xfrm>
          <a:prstGeom prst="rect">
            <a:avLst/>
          </a:prstGeom>
          <a:solidFill>
            <a:schemeClr val="bg1"/>
          </a:solidFill>
        </p:spPr>
        <p:txBody>
          <a:bodyPr wrap="square" lIns="0" tIns="0" rIns="0" bIns="0" rtlCol="0" anchor="t">
            <a:spAutoFit/>
          </a:bodyPr>
          <a:lstStyle/>
          <a:p>
            <a:pPr algn="ctr" defTabSz="457200">
              <a:lnSpc>
                <a:spcPts val="5180"/>
              </a:lnSpc>
              <a:buClrTx/>
            </a:pPr>
            <a:r>
              <a:rPr lang="en-US" sz="2200" kern="1200" dirty="0">
                <a:solidFill>
                  <a:srgbClr val="191919"/>
                </a:solidFill>
                <a:latin typeface="Gotham Bold"/>
                <a:ea typeface="+mn-ea"/>
                <a:cs typeface="+mn-cs"/>
              </a:rPr>
              <a:t>Het </a:t>
            </a:r>
            <a:r>
              <a:rPr lang="en-US" sz="2200" kern="1200" dirty="0" err="1">
                <a:solidFill>
                  <a:srgbClr val="191919"/>
                </a:solidFill>
                <a:latin typeface="Gotham Bold"/>
                <a:ea typeface="+mn-ea"/>
                <a:cs typeface="+mn-cs"/>
              </a:rPr>
              <a:t>werkgelegenheidsplan</a:t>
            </a:r>
            <a:endParaRPr lang="en-US" sz="2200" kern="1200" dirty="0">
              <a:solidFill>
                <a:srgbClr val="191919"/>
              </a:solidFill>
              <a:latin typeface="Gotham Bold"/>
              <a:ea typeface="+mn-ea"/>
              <a:cs typeface="+mn-cs"/>
            </a:endParaRPr>
          </a:p>
        </p:txBody>
      </p:sp>
      <p:sp>
        <p:nvSpPr>
          <p:cNvPr id="3" name="Tekstvak 2">
            <a:extLst>
              <a:ext uri="{FF2B5EF4-FFF2-40B4-BE49-F238E27FC236}">
                <a16:creationId xmlns:a16="http://schemas.microsoft.com/office/drawing/2014/main" id="{3AA96E6C-663B-ED39-5770-E498AAA7A9E0}"/>
              </a:ext>
            </a:extLst>
          </p:cNvPr>
          <p:cNvSpPr txBox="1"/>
          <p:nvPr/>
        </p:nvSpPr>
        <p:spPr>
          <a:xfrm>
            <a:off x="762001" y="1572225"/>
            <a:ext cx="7848600" cy="3185487"/>
          </a:xfrm>
          <a:prstGeom prst="rect">
            <a:avLst/>
          </a:prstGeom>
          <a:noFill/>
        </p:spPr>
        <p:txBody>
          <a:bodyPr wrap="square" rtlCol="0">
            <a:spAutoFit/>
          </a:bodyPr>
          <a:lstStyle/>
          <a:p>
            <a:pPr defTabSz="457200">
              <a:buClrTx/>
            </a:pPr>
            <a:r>
              <a:rPr lang="nl-BE" sz="1200" kern="1200" dirty="0" err="1">
                <a:solidFill>
                  <a:prstClr val="black"/>
                </a:solidFill>
                <a:latin typeface="Calibri"/>
                <a:ea typeface="+mn-ea"/>
                <a:cs typeface="+mn-cs"/>
              </a:rPr>
              <a:t>Perka</a:t>
            </a:r>
            <a:r>
              <a:rPr lang="nl-BE" sz="1200" kern="1200" dirty="0">
                <a:solidFill>
                  <a:prstClr val="black"/>
                </a:solidFill>
                <a:latin typeface="Calibri"/>
                <a:ea typeface="+mn-ea"/>
                <a:cs typeface="+mn-cs"/>
              </a:rPr>
              <a:t> kiest bewust voor een </a:t>
            </a:r>
            <a:r>
              <a:rPr lang="nl-BE" sz="1200" b="1" kern="1200" dirty="0">
                <a:solidFill>
                  <a:prstClr val="black"/>
                </a:solidFill>
                <a:latin typeface="Calibri"/>
                <a:ea typeface="+mn-ea"/>
                <a:cs typeface="+mn-cs"/>
              </a:rPr>
              <a:t>leeftijdsbewust personeelsbeleid </a:t>
            </a:r>
            <a:r>
              <a:rPr lang="nl-BE" sz="1200" kern="1200" dirty="0">
                <a:solidFill>
                  <a:prstClr val="black"/>
                </a:solidFill>
                <a:latin typeface="Calibri"/>
                <a:ea typeface="+mn-ea"/>
                <a:cs typeface="+mn-cs"/>
              </a:rPr>
              <a:t>dat verder kijkt dan de klassieke grens van 45 jaar. </a:t>
            </a:r>
          </a:p>
          <a:p>
            <a:pPr defTabSz="457200">
              <a:buClrTx/>
            </a:pPr>
            <a:r>
              <a:rPr lang="nl-BE" sz="1200" kern="1200" dirty="0">
                <a:solidFill>
                  <a:prstClr val="black"/>
                </a:solidFill>
                <a:latin typeface="Calibri"/>
                <a:ea typeface="+mn-ea"/>
                <a:cs typeface="+mn-cs"/>
              </a:rPr>
              <a:t>We willen inzetten op een werkomgeving waar elke medewerker </a:t>
            </a:r>
            <a:r>
              <a:rPr lang="nl-BE" sz="1200" b="1" kern="1200" dirty="0">
                <a:solidFill>
                  <a:prstClr val="black"/>
                </a:solidFill>
                <a:latin typeface="Calibri"/>
                <a:ea typeface="+mn-ea"/>
                <a:cs typeface="+mn-cs"/>
              </a:rPr>
              <a:t>ongeacht leeftijd </a:t>
            </a:r>
            <a:r>
              <a:rPr lang="nl-BE" sz="1200" kern="1200" dirty="0">
                <a:solidFill>
                  <a:prstClr val="black"/>
                </a:solidFill>
                <a:latin typeface="Calibri"/>
                <a:ea typeface="+mn-ea"/>
                <a:cs typeface="+mn-cs"/>
              </a:rPr>
              <a:t>kan groeien, bijdragen en zich goed voelen. </a:t>
            </a:r>
          </a:p>
          <a:p>
            <a:pPr defTabSz="457200">
              <a:buClrTx/>
            </a:pPr>
            <a:r>
              <a:rPr lang="nl-BE" sz="1200" kern="1200" dirty="0">
                <a:solidFill>
                  <a:prstClr val="black"/>
                </a:solidFill>
                <a:latin typeface="Calibri"/>
                <a:ea typeface="+mn-ea"/>
                <a:cs typeface="+mn-cs"/>
              </a:rPr>
              <a:t>Doorheen de loopbaan </a:t>
            </a:r>
            <a:r>
              <a:rPr lang="nl-BE" sz="1200" b="1" kern="1200" dirty="0">
                <a:solidFill>
                  <a:prstClr val="black"/>
                </a:solidFill>
                <a:latin typeface="Calibri"/>
                <a:ea typeface="+mn-ea"/>
                <a:cs typeface="+mn-cs"/>
              </a:rPr>
              <a:t>veranderen noden en verwachtingen</a:t>
            </a:r>
            <a:r>
              <a:rPr lang="nl-BE" sz="1200" kern="1200" dirty="0">
                <a:solidFill>
                  <a:prstClr val="black"/>
                </a:solidFill>
                <a:latin typeface="Calibri"/>
                <a:ea typeface="+mn-ea"/>
                <a:cs typeface="+mn-cs"/>
              </a:rPr>
              <a:t>, en daar willen we actief op inspelen.</a:t>
            </a:r>
          </a:p>
          <a:p>
            <a:pPr defTabSz="457200">
              <a:buClrTx/>
            </a:pPr>
            <a:r>
              <a:rPr lang="nl-BE" sz="1200" kern="1200" dirty="0">
                <a:solidFill>
                  <a:prstClr val="black"/>
                </a:solidFill>
                <a:latin typeface="Calibri"/>
                <a:ea typeface="+mn-ea"/>
                <a:cs typeface="+mn-cs"/>
              </a:rPr>
              <a:t>Dit werkgelegenheidsplan is opgesteld vanuit de werknemersvertegenwoordiging, </a:t>
            </a:r>
          </a:p>
          <a:p>
            <a:pPr defTabSz="457200">
              <a:buClrTx/>
            </a:pPr>
            <a:r>
              <a:rPr lang="nl-BE" sz="1200" kern="1200" dirty="0">
                <a:solidFill>
                  <a:prstClr val="black"/>
                </a:solidFill>
                <a:latin typeface="Calibri"/>
                <a:ea typeface="+mn-ea"/>
                <a:cs typeface="+mn-cs"/>
              </a:rPr>
              <a:t>in overleg met de werkgever om tot een gedragen akkoord te komen. </a:t>
            </a:r>
          </a:p>
          <a:p>
            <a:pPr defTabSz="457200">
              <a:buClrTx/>
            </a:pPr>
            <a:endParaRPr lang="nl-BE" sz="1200" kern="1200" dirty="0">
              <a:solidFill>
                <a:prstClr val="black"/>
              </a:solidFill>
              <a:latin typeface="Calibri"/>
              <a:ea typeface="+mn-ea"/>
              <a:cs typeface="+mn-cs"/>
            </a:endParaRPr>
          </a:p>
          <a:p>
            <a:pPr defTabSz="457200">
              <a:buClrTx/>
            </a:pPr>
            <a:r>
              <a:rPr lang="nl-BE" sz="1200" kern="1200" dirty="0">
                <a:solidFill>
                  <a:prstClr val="black"/>
                </a:solidFill>
                <a:latin typeface="Calibri"/>
                <a:ea typeface="+mn-ea"/>
                <a:cs typeface="+mn-cs"/>
              </a:rPr>
              <a:t>De focus ligt op het </a:t>
            </a:r>
            <a:r>
              <a:rPr lang="nl-BE" sz="1200" b="1" kern="1200" dirty="0">
                <a:solidFill>
                  <a:prstClr val="black"/>
                </a:solidFill>
                <a:latin typeface="Calibri"/>
                <a:ea typeface="+mn-ea"/>
                <a:cs typeface="+mn-cs"/>
              </a:rPr>
              <a:t>versterken van werkplezier, het stimuleren van loopbaanbewustzijn en het behouden van waardevolle expertise. </a:t>
            </a:r>
          </a:p>
          <a:p>
            <a:pPr defTabSz="457200">
              <a:buClrTx/>
            </a:pPr>
            <a:r>
              <a:rPr lang="nl-BE" sz="1200" kern="1200" dirty="0">
                <a:solidFill>
                  <a:prstClr val="black"/>
                </a:solidFill>
                <a:latin typeface="Calibri"/>
                <a:ea typeface="+mn-ea"/>
                <a:cs typeface="+mn-cs"/>
              </a:rPr>
              <a:t>Daarbij erkennen we dat ook 45-plussers specifieke noden hebben op vlak van werkbaarheid, gezondheid en ontwikkeling.</a:t>
            </a:r>
          </a:p>
          <a:p>
            <a:pPr defTabSz="457200">
              <a:buClrTx/>
            </a:pPr>
            <a:endParaRPr lang="nl-BE" sz="1200" kern="1200" dirty="0">
              <a:solidFill>
                <a:prstClr val="black"/>
              </a:solidFill>
              <a:latin typeface="Calibri"/>
              <a:ea typeface="+mn-ea"/>
              <a:cs typeface="+mn-cs"/>
            </a:endParaRPr>
          </a:p>
          <a:p>
            <a:pPr defTabSz="457200">
              <a:buClrTx/>
            </a:pPr>
            <a:r>
              <a:rPr lang="nl-BE" sz="1200" kern="1200" dirty="0">
                <a:solidFill>
                  <a:prstClr val="black"/>
                </a:solidFill>
                <a:latin typeface="Calibri"/>
                <a:ea typeface="+mn-ea"/>
                <a:cs typeface="+mn-cs"/>
              </a:rPr>
              <a:t>We willen dat </a:t>
            </a:r>
            <a:r>
              <a:rPr lang="nl-BE" sz="1200" b="1" kern="1200" dirty="0">
                <a:solidFill>
                  <a:prstClr val="black"/>
                </a:solidFill>
                <a:latin typeface="Calibri"/>
                <a:ea typeface="+mn-ea"/>
                <a:cs typeface="+mn-cs"/>
              </a:rPr>
              <a:t>iedereen</a:t>
            </a:r>
            <a:r>
              <a:rPr lang="nl-BE" sz="1200" kern="1200" dirty="0">
                <a:solidFill>
                  <a:prstClr val="black"/>
                </a:solidFill>
                <a:latin typeface="Calibri"/>
                <a:ea typeface="+mn-ea"/>
                <a:cs typeface="+mn-cs"/>
              </a:rPr>
              <a:t> bij </a:t>
            </a:r>
            <a:r>
              <a:rPr lang="nl-BE" sz="1200" kern="1200" dirty="0" err="1">
                <a:solidFill>
                  <a:prstClr val="black"/>
                </a:solidFill>
                <a:latin typeface="Calibri"/>
                <a:ea typeface="+mn-ea"/>
                <a:cs typeface="+mn-cs"/>
              </a:rPr>
              <a:t>Perka</a:t>
            </a:r>
            <a:r>
              <a:rPr lang="nl-BE" sz="1200" kern="1200" dirty="0">
                <a:solidFill>
                  <a:prstClr val="black"/>
                </a:solidFill>
                <a:latin typeface="Calibri"/>
                <a:ea typeface="+mn-ea"/>
                <a:cs typeface="+mn-cs"/>
              </a:rPr>
              <a:t> (van instroom tot pensioen) op een </a:t>
            </a:r>
            <a:r>
              <a:rPr lang="nl-BE" sz="1200" b="1" kern="1200" dirty="0">
                <a:solidFill>
                  <a:prstClr val="black"/>
                </a:solidFill>
                <a:latin typeface="Calibri"/>
                <a:ea typeface="+mn-ea"/>
                <a:cs typeface="+mn-cs"/>
              </a:rPr>
              <a:t>duurzame manier </a:t>
            </a:r>
            <a:r>
              <a:rPr lang="nl-BE" sz="1200" kern="1200" dirty="0">
                <a:solidFill>
                  <a:prstClr val="black"/>
                </a:solidFill>
                <a:latin typeface="Calibri"/>
                <a:ea typeface="+mn-ea"/>
                <a:cs typeface="+mn-cs"/>
              </a:rPr>
              <a:t>aan de slag kan blijven. </a:t>
            </a:r>
          </a:p>
          <a:p>
            <a:pPr defTabSz="457200">
              <a:buClrTx/>
            </a:pPr>
            <a:r>
              <a:rPr lang="nl-BE" sz="1200" kern="1200" dirty="0">
                <a:solidFill>
                  <a:prstClr val="black"/>
                </a:solidFill>
                <a:latin typeface="Calibri"/>
                <a:ea typeface="+mn-ea"/>
                <a:cs typeface="+mn-cs"/>
              </a:rPr>
              <a:t>Dat betekent: </a:t>
            </a:r>
            <a:r>
              <a:rPr lang="nl-BE" sz="1200" b="1" kern="1200" dirty="0">
                <a:solidFill>
                  <a:prstClr val="black"/>
                </a:solidFill>
                <a:latin typeface="Calibri"/>
                <a:ea typeface="+mn-ea"/>
                <a:cs typeface="+mn-cs"/>
              </a:rPr>
              <a:t>voldoende ruimte voor persoonlijke groei, aandacht voor mentale en fysieke gezondheid en ondersteuning aangepast aan ieders levensfase</a:t>
            </a:r>
            <a:r>
              <a:rPr lang="nl-BE" sz="1200" kern="1200" dirty="0">
                <a:solidFill>
                  <a:prstClr val="black"/>
                </a:solidFill>
                <a:latin typeface="Calibri"/>
                <a:ea typeface="+mn-ea"/>
                <a:cs typeface="+mn-cs"/>
              </a:rPr>
              <a:t>. </a:t>
            </a:r>
          </a:p>
          <a:p>
            <a:pPr defTabSz="457200">
              <a:buClrTx/>
            </a:pPr>
            <a:r>
              <a:rPr lang="nl-BE" sz="1200" kern="1200" dirty="0">
                <a:solidFill>
                  <a:prstClr val="black"/>
                </a:solidFill>
                <a:latin typeface="Calibri"/>
                <a:ea typeface="+mn-ea"/>
                <a:cs typeface="+mn-cs"/>
              </a:rPr>
              <a:t>Zo zorgen we ervoor dat medewerkers zich betrokken voelen, zich blijven ontwikkelen en samen met collega’s en leidinggevenden bouwen aan een positieve werkcultuur</a:t>
            </a:r>
            <a:r>
              <a:rPr lang="nl-BE" sz="900" kern="1200" dirty="0">
                <a:solidFill>
                  <a:prstClr val="black"/>
                </a:solidFill>
                <a:latin typeface="Calibri"/>
                <a:ea typeface="+mn-ea"/>
                <a:cs typeface="+mn-cs"/>
              </a:rPr>
              <a:t>.</a:t>
            </a:r>
          </a:p>
          <a:p>
            <a:pPr defTabSz="457200">
              <a:buClrTx/>
            </a:pPr>
            <a:endParaRPr lang="nl-BE" sz="900" kern="1200" dirty="0">
              <a:solidFill>
                <a:prstClr val="black"/>
              </a:solidFill>
              <a:latin typeface="Calibri"/>
              <a:ea typeface="+mn-ea"/>
              <a:cs typeface="+mn-cs"/>
            </a:endParaRPr>
          </a:p>
        </p:txBody>
      </p:sp>
    </p:spTree>
    <p:extLst>
      <p:ext uri="{BB962C8B-B14F-4D97-AF65-F5344CB8AC3E}">
        <p14:creationId xmlns:p14="http://schemas.microsoft.com/office/powerpoint/2010/main" val="170815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03DAC-4CD7-A1D9-CB44-F3D96B782E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 name="Afbeelding 2">
            <a:extLst>
              <a:ext uri="{FF2B5EF4-FFF2-40B4-BE49-F238E27FC236}">
                <a16:creationId xmlns:a16="http://schemas.microsoft.com/office/drawing/2014/main" id="{FBB4D620-87DD-081C-FC5B-2FA58E4D282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7016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2F293123-9306-29CC-A136-8055BFE4BD5E}"/>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2876" y="98612"/>
            <a:ext cx="1026459" cy="1323845"/>
          </a:xfrm>
          <a:prstGeom prst="rect">
            <a:avLst/>
          </a:prstGeom>
        </p:spPr>
      </p:pic>
      <p:sp>
        <p:nvSpPr>
          <p:cNvPr id="8" name="Tekstvak 7">
            <a:extLst>
              <a:ext uri="{FF2B5EF4-FFF2-40B4-BE49-F238E27FC236}">
                <a16:creationId xmlns:a16="http://schemas.microsoft.com/office/drawing/2014/main" id="{34E66BB6-0CDF-234E-961B-F08FC0F6AA3B}"/>
              </a:ext>
            </a:extLst>
          </p:cNvPr>
          <p:cNvSpPr txBox="1"/>
          <p:nvPr/>
        </p:nvSpPr>
        <p:spPr>
          <a:xfrm>
            <a:off x="911525" y="285750"/>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pic>
        <p:nvPicPr>
          <p:cNvPr id="11" name="Afbeelding 10" descr="Afbeelding met kleding, overdekt, machine, persoon&#10;&#10;Door AI gegenereerde inhoud is mogelijk onjuist.">
            <a:extLst>
              <a:ext uri="{FF2B5EF4-FFF2-40B4-BE49-F238E27FC236}">
                <a16:creationId xmlns:a16="http://schemas.microsoft.com/office/drawing/2014/main" id="{20D8B23F-7E9A-24C3-6DF3-58DD6A5BC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38" y="1196163"/>
            <a:ext cx="5524500" cy="3683000"/>
          </a:xfrm>
          <a:prstGeom prst="rect">
            <a:avLst/>
          </a:prstGeom>
        </p:spPr>
      </p:pic>
      <p:grpSp>
        <p:nvGrpSpPr>
          <p:cNvPr id="12" name="Groep 11">
            <a:extLst>
              <a:ext uri="{FF2B5EF4-FFF2-40B4-BE49-F238E27FC236}">
                <a16:creationId xmlns:a16="http://schemas.microsoft.com/office/drawing/2014/main" id="{72E4A2B2-2217-F3E4-1A71-3712BE666996}"/>
              </a:ext>
            </a:extLst>
          </p:cNvPr>
          <p:cNvGrpSpPr/>
          <p:nvPr/>
        </p:nvGrpSpPr>
        <p:grpSpPr>
          <a:xfrm>
            <a:off x="7684809" y="4072218"/>
            <a:ext cx="1342159" cy="952500"/>
            <a:chOff x="15369617" y="8144436"/>
            <a:chExt cx="2684318" cy="1905000"/>
          </a:xfrm>
        </p:grpSpPr>
        <p:pic>
          <p:nvPicPr>
            <p:cNvPr id="13" name="Afbeelding 12" descr="Afbeelding met Graphics, Lettertype, schermopname, grafische vormgeving&#10;&#10;Door AI gegenereerde inhoud is mogelijk onjuist.">
              <a:extLst>
                <a:ext uri="{FF2B5EF4-FFF2-40B4-BE49-F238E27FC236}">
                  <a16:creationId xmlns:a16="http://schemas.microsoft.com/office/drawing/2014/main" id="{50654959-B98A-955F-E3F5-C9B512347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4" name="Afbeelding 13" descr="Afbeelding met tekst, Lettertype, logo, Graphics&#10;&#10;Door AI gegenereerde inhoud is mogelijk onjuist.">
              <a:extLst>
                <a:ext uri="{FF2B5EF4-FFF2-40B4-BE49-F238E27FC236}">
                  <a16:creationId xmlns:a16="http://schemas.microsoft.com/office/drawing/2014/main" id="{8D45F4FF-51C5-336A-185C-DD866FAE5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373108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18FE-2D6A-19E4-C5B6-9CE515147583}"/>
            </a:ext>
          </a:extLst>
        </p:cNvPr>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B966557E-217E-34A6-45BA-C2A2644E0020}"/>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8627" y="60512"/>
            <a:ext cx="1026459" cy="1323845"/>
          </a:xfrm>
          <a:prstGeom prst="rect">
            <a:avLst/>
          </a:prstGeom>
        </p:spPr>
      </p:pic>
      <p:sp>
        <p:nvSpPr>
          <p:cNvPr id="8" name="Tekstvak 7">
            <a:extLst>
              <a:ext uri="{FF2B5EF4-FFF2-40B4-BE49-F238E27FC236}">
                <a16:creationId xmlns:a16="http://schemas.microsoft.com/office/drawing/2014/main" id="{FE75596B-7BDF-F3D2-F06E-1657C37992F5}"/>
              </a:ext>
            </a:extLst>
          </p:cNvPr>
          <p:cNvSpPr txBox="1"/>
          <p:nvPr/>
        </p:nvSpPr>
        <p:spPr>
          <a:xfrm>
            <a:off x="923027" y="247650"/>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pic>
        <p:nvPicPr>
          <p:cNvPr id="4" name="Afbeelding 3">
            <a:extLst>
              <a:ext uri="{FF2B5EF4-FFF2-40B4-BE49-F238E27FC236}">
                <a16:creationId xmlns:a16="http://schemas.microsoft.com/office/drawing/2014/main" id="{3BF5B870-54D9-DB12-C4A4-073224636C8B}"/>
              </a:ext>
            </a:extLst>
          </p:cNvPr>
          <p:cNvPicPr>
            <a:picLocks noChangeAspect="1"/>
          </p:cNvPicPr>
          <p:nvPr/>
        </p:nvPicPr>
        <p:blipFill>
          <a:blip r:embed="rId3"/>
          <a:stretch>
            <a:fillRect/>
          </a:stretch>
        </p:blipFill>
        <p:spPr>
          <a:xfrm>
            <a:off x="521856" y="1402688"/>
            <a:ext cx="8101604" cy="2461932"/>
          </a:xfrm>
          <a:prstGeom prst="rect">
            <a:avLst/>
          </a:prstGeom>
        </p:spPr>
      </p:pic>
      <p:grpSp>
        <p:nvGrpSpPr>
          <p:cNvPr id="6" name="Groep 5">
            <a:extLst>
              <a:ext uri="{FF2B5EF4-FFF2-40B4-BE49-F238E27FC236}">
                <a16:creationId xmlns:a16="http://schemas.microsoft.com/office/drawing/2014/main" id="{242C93DC-059E-D7C0-896F-9DBD8AFA63F2}"/>
              </a:ext>
            </a:extLst>
          </p:cNvPr>
          <p:cNvGrpSpPr/>
          <p:nvPr/>
        </p:nvGrpSpPr>
        <p:grpSpPr>
          <a:xfrm>
            <a:off x="7684809" y="4072218"/>
            <a:ext cx="1342159" cy="952500"/>
            <a:chOff x="15369617" y="8144436"/>
            <a:chExt cx="2684318" cy="1905000"/>
          </a:xfrm>
        </p:grpSpPr>
        <p:pic>
          <p:nvPicPr>
            <p:cNvPr id="10" name="Afbeelding 9" descr="Afbeelding met Graphics, Lettertype, schermopname, grafische vormgeving&#10;&#10;Door AI gegenereerde inhoud is mogelijk onjuist.">
              <a:extLst>
                <a:ext uri="{FF2B5EF4-FFF2-40B4-BE49-F238E27FC236}">
                  <a16:creationId xmlns:a16="http://schemas.microsoft.com/office/drawing/2014/main" id="{0FCCE0C2-43C9-7506-B62F-485329CF6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1" name="Afbeelding 10" descr="Afbeelding met tekst, Lettertype, logo, Graphics&#10;&#10;Door AI gegenereerde inhoud is mogelijk onjuist.">
              <a:extLst>
                <a:ext uri="{FF2B5EF4-FFF2-40B4-BE49-F238E27FC236}">
                  <a16:creationId xmlns:a16="http://schemas.microsoft.com/office/drawing/2014/main" id="{3658D1A5-842E-AE24-E385-25C468924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2895470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486A-99B4-5494-F97A-FA0C05AB36BE}"/>
            </a:ext>
          </a:extLst>
        </p:cNvPr>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5C4233CD-B51C-1CC7-499D-09B9BA360BB9}"/>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0" y="171450"/>
            <a:ext cx="1026459" cy="1323845"/>
          </a:xfrm>
          <a:prstGeom prst="rect">
            <a:avLst/>
          </a:prstGeom>
        </p:spPr>
      </p:pic>
      <p:sp>
        <p:nvSpPr>
          <p:cNvPr id="8" name="Tekstvak 7">
            <a:extLst>
              <a:ext uri="{FF2B5EF4-FFF2-40B4-BE49-F238E27FC236}">
                <a16:creationId xmlns:a16="http://schemas.microsoft.com/office/drawing/2014/main" id="{4C66EBCF-842C-4AD6-AC95-27A9BA01D068}"/>
              </a:ext>
            </a:extLst>
          </p:cNvPr>
          <p:cNvSpPr txBox="1"/>
          <p:nvPr/>
        </p:nvSpPr>
        <p:spPr>
          <a:xfrm>
            <a:off x="900953" y="421406"/>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sp>
        <p:nvSpPr>
          <p:cNvPr id="2" name="Tekstvak 1">
            <a:extLst>
              <a:ext uri="{FF2B5EF4-FFF2-40B4-BE49-F238E27FC236}">
                <a16:creationId xmlns:a16="http://schemas.microsoft.com/office/drawing/2014/main" id="{C3A18D98-C15F-15F4-4CAA-A24AE1E71BE8}"/>
              </a:ext>
            </a:extLst>
          </p:cNvPr>
          <p:cNvSpPr txBox="1"/>
          <p:nvPr/>
        </p:nvSpPr>
        <p:spPr>
          <a:xfrm>
            <a:off x="883023" y="1495295"/>
            <a:ext cx="5708277" cy="1538883"/>
          </a:xfrm>
          <a:prstGeom prst="rect">
            <a:avLst/>
          </a:prstGeom>
          <a:noFill/>
        </p:spPr>
        <p:txBody>
          <a:bodyPr wrap="square" rtlCol="0">
            <a:spAutoFit/>
          </a:bodyPr>
          <a:lstStyle/>
          <a:p>
            <a:pPr defTabSz="457200">
              <a:buClrTx/>
            </a:pPr>
            <a:r>
              <a:rPr lang="nl-NL" kern="1200" dirty="0">
                <a:solidFill>
                  <a:srgbClr val="00B0F0"/>
                </a:solidFill>
                <a:latin typeface="Gotham Medium" pitchFamily="2" charset="0"/>
                <a:ea typeface="+mn-ea"/>
                <a:cs typeface="Gotham Medium" pitchFamily="2" charset="0"/>
              </a:rPr>
              <a:t>Ondersteuning als sectorfonds bij </a:t>
            </a:r>
            <a:r>
              <a:rPr lang="nl-NL" kern="1200" dirty="0" err="1">
                <a:solidFill>
                  <a:srgbClr val="00B0F0"/>
                </a:solidFill>
                <a:latin typeface="Gotham Medium" pitchFamily="2" charset="0"/>
                <a:ea typeface="+mn-ea"/>
                <a:cs typeface="Gotham Medium" pitchFamily="2" charset="0"/>
              </a:rPr>
              <a:t>Perka</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i.k.v</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All</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Inclusive</a:t>
            </a:r>
            <a:r>
              <a:rPr lang="nl-NL" kern="1200" dirty="0">
                <a:solidFill>
                  <a:srgbClr val="00B0F0"/>
                </a:solidFill>
                <a:latin typeface="Gotham Medium" pitchFamily="2" charset="0"/>
                <a:ea typeface="+mn-ea"/>
                <a:cs typeface="Gotham Medium" pitchFamily="2" charset="0"/>
              </a:rPr>
              <a:t>:</a:t>
            </a:r>
          </a:p>
          <a:p>
            <a:pPr defTabSz="457200">
              <a:buClrTx/>
            </a:pPr>
            <a:endParaRPr lang="nl-NL" sz="1200" kern="1200" dirty="0">
              <a:solidFill>
                <a:prstClr val="black"/>
              </a:solidFill>
              <a:latin typeface="Gotham Medium" pitchFamily="2" charset="0"/>
              <a:ea typeface="+mn-ea"/>
              <a:cs typeface="Gotham Medium" pitchFamily="2" charset="0"/>
            </a:endParaRPr>
          </a:p>
          <a:p>
            <a:pPr marL="171450" indent="-171450" defTabSz="457200">
              <a:buClrTx/>
              <a:buFont typeface="Arial" panose="020B0604020202020204" pitchFamily="34" charset="0"/>
              <a:buChar char="•"/>
            </a:pPr>
            <a:r>
              <a:rPr lang="nl-NL" sz="1600" kern="1200" dirty="0">
                <a:solidFill>
                  <a:srgbClr val="00B0F0"/>
                </a:solidFill>
                <a:latin typeface="Gotham Medium" pitchFamily="2" charset="0"/>
                <a:ea typeface="+mn-ea"/>
                <a:cs typeface="Gotham Medium" pitchFamily="2" charset="0"/>
              </a:rPr>
              <a:t>Opleidingsplan</a:t>
            </a:r>
            <a:endParaRPr lang="nl-NL" kern="1200" dirty="0">
              <a:solidFill>
                <a:srgbClr val="00B0F0"/>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Aanreiken sjabloon voor de sector</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Aanbod ondersteuning voor opmaak</a:t>
            </a:r>
          </a:p>
          <a:p>
            <a:pPr defTabSz="457200">
              <a:buClrTx/>
            </a:pPr>
            <a:endParaRPr lang="nl-NL" sz="1200" kern="1200" dirty="0">
              <a:solidFill>
                <a:prstClr val="black"/>
              </a:solidFill>
              <a:latin typeface="Gotham Medium" pitchFamily="2" charset="0"/>
              <a:ea typeface="+mn-ea"/>
              <a:cs typeface="Gotham Medium" pitchFamily="2" charset="0"/>
            </a:endParaRPr>
          </a:p>
          <a:p>
            <a:pPr defTabSz="457200">
              <a:buClrTx/>
            </a:pPr>
            <a:endParaRPr lang="nl-NL" sz="1200" kern="1200" dirty="0">
              <a:solidFill>
                <a:prstClr val="black"/>
              </a:solidFill>
              <a:latin typeface="Gotham Medium" pitchFamily="2" charset="0"/>
              <a:ea typeface="+mn-ea"/>
              <a:cs typeface="Gotham Medium" pitchFamily="2" charset="0"/>
            </a:endParaRPr>
          </a:p>
        </p:txBody>
      </p:sp>
      <p:pic>
        <p:nvPicPr>
          <p:cNvPr id="6" name="Afbeelding 5" descr="Afbeelding met tekst, Lettertype, visitekaartje, schermopname&#10;&#10;Door AI gegenereerde inhoud is mogelijk onjuist.">
            <a:extLst>
              <a:ext uri="{FF2B5EF4-FFF2-40B4-BE49-F238E27FC236}">
                <a16:creationId xmlns:a16="http://schemas.microsoft.com/office/drawing/2014/main" id="{2D6FD65E-A784-3034-322F-F3357471F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52" y="2943493"/>
            <a:ext cx="4702302" cy="1417747"/>
          </a:xfrm>
          <a:prstGeom prst="rect">
            <a:avLst/>
          </a:prstGeom>
          <a:solidFill>
            <a:srgbClr val="00B0F0"/>
          </a:solidFill>
          <a:ln w="25400">
            <a:solidFill>
              <a:schemeClr val="accent1"/>
            </a:solidFill>
          </a:ln>
        </p:spPr>
      </p:pic>
      <p:grpSp>
        <p:nvGrpSpPr>
          <p:cNvPr id="10" name="Groep 9">
            <a:extLst>
              <a:ext uri="{FF2B5EF4-FFF2-40B4-BE49-F238E27FC236}">
                <a16:creationId xmlns:a16="http://schemas.microsoft.com/office/drawing/2014/main" id="{AF44BB19-DC94-47DE-4617-8CF42D8E3972}"/>
              </a:ext>
            </a:extLst>
          </p:cNvPr>
          <p:cNvGrpSpPr/>
          <p:nvPr/>
        </p:nvGrpSpPr>
        <p:grpSpPr>
          <a:xfrm>
            <a:off x="7684809" y="4072218"/>
            <a:ext cx="1342159" cy="952500"/>
            <a:chOff x="15369617" y="8144436"/>
            <a:chExt cx="2684318" cy="1905000"/>
          </a:xfrm>
        </p:grpSpPr>
        <p:pic>
          <p:nvPicPr>
            <p:cNvPr id="11" name="Afbeelding 10" descr="Afbeelding met Graphics, Lettertype, schermopname, grafische vormgeving&#10;&#10;Door AI gegenereerde inhoud is mogelijk onjuist.">
              <a:extLst>
                <a:ext uri="{FF2B5EF4-FFF2-40B4-BE49-F238E27FC236}">
                  <a16:creationId xmlns:a16="http://schemas.microsoft.com/office/drawing/2014/main" id="{467601E3-E53A-F96D-725C-58F9F4F06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2" name="Afbeelding 11" descr="Afbeelding met tekst, Lettertype, logo, Graphics&#10;&#10;Door AI gegenereerde inhoud is mogelijk onjuist.">
              <a:extLst>
                <a:ext uri="{FF2B5EF4-FFF2-40B4-BE49-F238E27FC236}">
                  <a16:creationId xmlns:a16="http://schemas.microsoft.com/office/drawing/2014/main" id="{D73FDA99-60B6-B6B2-F7CC-3A13F5B17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383195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2DD4-5AE8-68B3-D62D-D77C740DCBE4}"/>
            </a:ext>
          </a:extLst>
        </p:cNvPr>
        <p:cNvGrpSpPr/>
        <p:nvPr/>
      </p:nvGrpSpPr>
      <p:grpSpPr>
        <a:xfrm>
          <a:off x="0" y="0"/>
          <a:ext cx="0" cy="0"/>
          <a:chOff x="0" y="0"/>
          <a:chExt cx="0" cy="0"/>
        </a:xfrm>
      </p:grpSpPr>
      <p:grpSp>
        <p:nvGrpSpPr>
          <p:cNvPr id="6" name="Groep 5">
            <a:extLst>
              <a:ext uri="{FF2B5EF4-FFF2-40B4-BE49-F238E27FC236}">
                <a16:creationId xmlns:a16="http://schemas.microsoft.com/office/drawing/2014/main" id="{9B68DBFF-26B1-DBBD-9865-73F6FFB0776A}"/>
              </a:ext>
            </a:extLst>
          </p:cNvPr>
          <p:cNvGrpSpPr/>
          <p:nvPr/>
        </p:nvGrpSpPr>
        <p:grpSpPr>
          <a:xfrm>
            <a:off x="7684809" y="4072218"/>
            <a:ext cx="1342159" cy="952500"/>
            <a:chOff x="15369617" y="8144436"/>
            <a:chExt cx="2684318" cy="1905000"/>
          </a:xfrm>
        </p:grpSpPr>
        <p:pic>
          <p:nvPicPr>
            <p:cNvPr id="3" name="Afbeelding 2" descr="Afbeelding met Graphics, Lettertype, schermopname, grafische vormgeving&#10;&#10;Door AI gegenereerde inhoud is mogelijk onjuist.">
              <a:extLst>
                <a:ext uri="{FF2B5EF4-FFF2-40B4-BE49-F238E27FC236}">
                  <a16:creationId xmlns:a16="http://schemas.microsoft.com/office/drawing/2014/main" id="{D7365D43-EA9E-4AC0-7EF5-B2D409FB3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5" name="Afbeelding 4" descr="Afbeelding met tekst, Lettertype, logo, Graphics&#10;&#10;Door AI gegenereerde inhoud is mogelijk onjuist.">
              <a:extLst>
                <a:ext uri="{FF2B5EF4-FFF2-40B4-BE49-F238E27FC236}">
                  <a16:creationId xmlns:a16="http://schemas.microsoft.com/office/drawing/2014/main" id="{6E6DF5EC-6E64-EF7D-2C90-508104AFA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pic>
        <p:nvPicPr>
          <p:cNvPr id="4" name="Afbeelding 3">
            <a:extLst>
              <a:ext uri="{FF2B5EF4-FFF2-40B4-BE49-F238E27FC236}">
                <a16:creationId xmlns:a16="http://schemas.microsoft.com/office/drawing/2014/main" id="{BE9EB01F-30F5-A474-34EA-4AF2741D90CB}"/>
              </a:ext>
            </a:extLst>
          </p:cNvPr>
          <p:cNvPicPr>
            <a:picLocks noChangeAspect="1"/>
          </p:cNvPicPr>
          <p:nvPr/>
        </p:nvPicPr>
        <p:blipFill>
          <a:blip r:embed="rId4"/>
          <a:stretch>
            <a:fillRect/>
          </a:stretch>
        </p:blipFill>
        <p:spPr>
          <a:xfrm>
            <a:off x="0" y="-360"/>
            <a:ext cx="7367689" cy="5239110"/>
          </a:xfrm>
          <a:prstGeom prst="rect">
            <a:avLst/>
          </a:prstGeom>
        </p:spPr>
      </p:pic>
    </p:spTree>
    <p:extLst>
      <p:ext uri="{BB962C8B-B14F-4D97-AF65-F5344CB8AC3E}">
        <p14:creationId xmlns:p14="http://schemas.microsoft.com/office/powerpoint/2010/main" val="3475188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DF446-383B-49CA-7685-09C7D0268E4B}"/>
            </a:ext>
          </a:extLst>
        </p:cNvPr>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73408F16-7F09-8F34-BCC2-F4A7CD08F4B8}"/>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0" y="81028"/>
            <a:ext cx="1026459" cy="1323845"/>
          </a:xfrm>
          <a:prstGeom prst="rect">
            <a:avLst/>
          </a:prstGeom>
        </p:spPr>
      </p:pic>
      <p:sp>
        <p:nvSpPr>
          <p:cNvPr id="8" name="Tekstvak 7">
            <a:extLst>
              <a:ext uri="{FF2B5EF4-FFF2-40B4-BE49-F238E27FC236}">
                <a16:creationId xmlns:a16="http://schemas.microsoft.com/office/drawing/2014/main" id="{6667059D-832C-6431-F8B8-1818D2931A83}"/>
              </a:ext>
            </a:extLst>
          </p:cNvPr>
          <p:cNvSpPr txBox="1"/>
          <p:nvPr/>
        </p:nvSpPr>
        <p:spPr>
          <a:xfrm>
            <a:off x="914400" y="247650"/>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sp>
        <p:nvSpPr>
          <p:cNvPr id="2" name="Tekstvak 1">
            <a:extLst>
              <a:ext uri="{FF2B5EF4-FFF2-40B4-BE49-F238E27FC236}">
                <a16:creationId xmlns:a16="http://schemas.microsoft.com/office/drawing/2014/main" id="{FB7411C0-1EB2-83FF-C290-BCDA1F582862}"/>
              </a:ext>
            </a:extLst>
          </p:cNvPr>
          <p:cNvSpPr txBox="1"/>
          <p:nvPr/>
        </p:nvSpPr>
        <p:spPr>
          <a:xfrm>
            <a:off x="914400" y="1314450"/>
            <a:ext cx="5676900" cy="2831544"/>
          </a:xfrm>
          <a:prstGeom prst="rect">
            <a:avLst/>
          </a:prstGeom>
          <a:noFill/>
        </p:spPr>
        <p:txBody>
          <a:bodyPr wrap="square" rtlCol="0">
            <a:spAutoFit/>
          </a:bodyPr>
          <a:lstStyle/>
          <a:p>
            <a:pPr defTabSz="457200">
              <a:buClrTx/>
            </a:pPr>
            <a:r>
              <a:rPr lang="nl-NL" kern="1200" dirty="0">
                <a:solidFill>
                  <a:srgbClr val="00B0F0"/>
                </a:solidFill>
                <a:latin typeface="Gotham Medium" pitchFamily="2" charset="0"/>
                <a:ea typeface="+mn-ea"/>
                <a:cs typeface="Gotham Medium" pitchFamily="2" charset="0"/>
              </a:rPr>
              <a:t>Ondersteuning als sectorfonds bij </a:t>
            </a:r>
            <a:r>
              <a:rPr lang="nl-NL" kern="1200" dirty="0" err="1">
                <a:solidFill>
                  <a:srgbClr val="00B0F0"/>
                </a:solidFill>
                <a:latin typeface="Gotham Medium" pitchFamily="2" charset="0"/>
                <a:ea typeface="+mn-ea"/>
                <a:cs typeface="Gotham Medium" pitchFamily="2" charset="0"/>
              </a:rPr>
              <a:t>Perka</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i.k.v</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All</a:t>
            </a:r>
            <a:r>
              <a:rPr lang="nl-NL" kern="1200" dirty="0">
                <a:solidFill>
                  <a:srgbClr val="00B0F0"/>
                </a:solidFill>
                <a:latin typeface="Gotham Medium" pitchFamily="2" charset="0"/>
                <a:ea typeface="+mn-ea"/>
                <a:cs typeface="Gotham Medium" pitchFamily="2" charset="0"/>
              </a:rPr>
              <a:t> </a:t>
            </a:r>
            <a:r>
              <a:rPr lang="nl-NL" kern="1200" dirty="0" err="1">
                <a:solidFill>
                  <a:srgbClr val="00B0F0"/>
                </a:solidFill>
                <a:latin typeface="Gotham Medium" pitchFamily="2" charset="0"/>
                <a:ea typeface="+mn-ea"/>
                <a:cs typeface="Gotham Medium" pitchFamily="2" charset="0"/>
              </a:rPr>
              <a:t>Inclusive</a:t>
            </a:r>
            <a:r>
              <a:rPr lang="nl-NL" kern="1200" dirty="0">
                <a:solidFill>
                  <a:srgbClr val="00B0F0"/>
                </a:solidFill>
                <a:latin typeface="Gotham Medium" pitchFamily="2" charset="0"/>
                <a:ea typeface="+mn-ea"/>
                <a:cs typeface="Gotham Medium" pitchFamily="2" charset="0"/>
              </a:rPr>
              <a:t>:</a:t>
            </a:r>
          </a:p>
          <a:p>
            <a:pPr marL="228600" lvl="1" defTabSz="457200">
              <a:buClrTx/>
            </a:pPr>
            <a:endParaRPr lang="nl-NL" sz="1200" kern="1200" dirty="0">
              <a:solidFill>
                <a:prstClr val="black"/>
              </a:solidFill>
              <a:latin typeface="Gotham Medium" pitchFamily="2" charset="0"/>
              <a:ea typeface="+mn-ea"/>
              <a:cs typeface="Gotham Medium" pitchFamily="2" charset="0"/>
            </a:endParaRPr>
          </a:p>
          <a:p>
            <a:pPr marL="171450" indent="-171450" defTabSz="457200">
              <a:buClrTx/>
              <a:buFont typeface="Arial" panose="020B0604020202020204" pitchFamily="34" charset="0"/>
              <a:buChar char="•"/>
            </a:pPr>
            <a:r>
              <a:rPr lang="nl-NL" sz="1600" kern="1200" dirty="0">
                <a:solidFill>
                  <a:srgbClr val="00B0F0"/>
                </a:solidFill>
                <a:latin typeface="Gotham Medium" pitchFamily="2" charset="0"/>
                <a:ea typeface="+mn-ea"/>
                <a:cs typeface="Gotham Medium" pitchFamily="2" charset="0"/>
              </a:rPr>
              <a:t>Aanbod trainingen</a:t>
            </a:r>
          </a:p>
          <a:p>
            <a:pPr marL="228600" lvl="1" defTabSz="457200">
              <a:buClrTx/>
            </a:pPr>
            <a:r>
              <a:rPr lang="nl-NL" kern="1200" dirty="0">
                <a:solidFill>
                  <a:srgbClr val="00B0F0"/>
                </a:solidFill>
                <a:latin typeface="Gotham Medium" pitchFamily="2" charset="0"/>
                <a:ea typeface="+mn-ea"/>
                <a:cs typeface="Gotham Medium" pitchFamily="2" charset="0"/>
              </a:rPr>
              <a:t>1. Communicatietrainingen:</a:t>
            </a:r>
          </a:p>
          <a:p>
            <a:pPr marL="628650" lvl="2"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Horizontale communicatie tussen teamleaders </a:t>
            </a:r>
          </a:p>
          <a:p>
            <a:pPr marL="628650" lvl="2"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Mentoren opleiding</a:t>
            </a:r>
          </a:p>
          <a:p>
            <a:pPr marL="628650" lvl="2"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Verbindende communicatie</a:t>
            </a:r>
          </a:p>
          <a:p>
            <a:pPr marL="400050" lvl="1" indent="-171450" defTabSz="457200">
              <a:buClrTx/>
              <a:buFont typeface="Arial" panose="020B0604020202020204" pitchFamily="34" charset="0"/>
              <a:buChar char="•"/>
            </a:pPr>
            <a:endParaRPr lang="nl-NL" kern="1200" dirty="0">
              <a:solidFill>
                <a:prstClr val="black"/>
              </a:solidFill>
              <a:latin typeface="Gotham Medium" pitchFamily="2" charset="0"/>
              <a:ea typeface="+mn-ea"/>
              <a:cs typeface="Gotham Medium" pitchFamily="2" charset="0"/>
            </a:endParaRPr>
          </a:p>
          <a:p>
            <a:pPr marL="228600" lvl="1" defTabSz="457200">
              <a:buClrTx/>
            </a:pPr>
            <a:r>
              <a:rPr lang="nl-NL" kern="1200" dirty="0">
                <a:solidFill>
                  <a:srgbClr val="00B0F0"/>
                </a:solidFill>
                <a:latin typeface="Gotham Medium" pitchFamily="2" charset="0"/>
                <a:ea typeface="+mn-ea"/>
                <a:cs typeface="Gotham Medium" pitchFamily="2" charset="0"/>
              </a:rPr>
              <a:t>2. Vaktechnische trainingen:</a:t>
            </a:r>
          </a:p>
          <a:p>
            <a:pPr marL="628650" lvl="2" indent="-171450" defTabSz="457200">
              <a:buClrTx/>
              <a:buFont typeface="Arial" panose="020B0604020202020204" pitchFamily="34" charset="0"/>
              <a:buChar char="•"/>
            </a:pPr>
            <a:r>
              <a:rPr lang="nl-NL" kern="1200" dirty="0" err="1">
                <a:solidFill>
                  <a:prstClr val="black"/>
                </a:solidFill>
                <a:latin typeface="Gotham Medium" pitchFamily="2" charset="0"/>
                <a:ea typeface="+mn-ea"/>
                <a:cs typeface="Gotham Medium" pitchFamily="2" charset="0"/>
              </a:rPr>
              <a:t>Letterpress</a:t>
            </a:r>
            <a:endParaRPr lang="nl-NL" kern="1200" dirty="0">
              <a:solidFill>
                <a:prstClr val="black"/>
              </a:solidFill>
              <a:latin typeface="Gotham Medium" pitchFamily="2" charset="0"/>
              <a:ea typeface="+mn-ea"/>
              <a:cs typeface="Gotham Medium" pitchFamily="2" charset="0"/>
            </a:endParaRPr>
          </a:p>
          <a:p>
            <a:pPr marL="628650" lvl="2"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Digital print operator</a:t>
            </a:r>
          </a:p>
          <a:p>
            <a:pPr marL="171450" indent="-171450" defTabSz="457200">
              <a:buClrTx/>
              <a:buFont typeface="Arial" panose="020B0604020202020204" pitchFamily="34" charset="0"/>
              <a:buChar char="•"/>
            </a:pPr>
            <a:endParaRPr lang="nl-NL" sz="1200" kern="1200" dirty="0">
              <a:solidFill>
                <a:prstClr val="black"/>
              </a:solidFill>
              <a:latin typeface="Gotham Medium" pitchFamily="2" charset="0"/>
              <a:ea typeface="+mn-ea"/>
              <a:cs typeface="Gotham Medium" pitchFamily="2" charset="0"/>
            </a:endParaRPr>
          </a:p>
          <a:p>
            <a:pPr defTabSz="457200">
              <a:buClrTx/>
            </a:pPr>
            <a:endParaRPr lang="nl-NL" sz="1200" kern="1200" dirty="0">
              <a:solidFill>
                <a:prstClr val="black"/>
              </a:solidFill>
              <a:latin typeface="Gotham Medium" pitchFamily="2" charset="0"/>
              <a:ea typeface="+mn-ea"/>
              <a:cs typeface="Gotham Medium" pitchFamily="2" charset="0"/>
            </a:endParaRPr>
          </a:p>
        </p:txBody>
      </p:sp>
      <p:grpSp>
        <p:nvGrpSpPr>
          <p:cNvPr id="4" name="Groep 3">
            <a:extLst>
              <a:ext uri="{FF2B5EF4-FFF2-40B4-BE49-F238E27FC236}">
                <a16:creationId xmlns:a16="http://schemas.microsoft.com/office/drawing/2014/main" id="{22FE04A6-8843-C7D9-C66A-164779D86765}"/>
              </a:ext>
            </a:extLst>
          </p:cNvPr>
          <p:cNvGrpSpPr/>
          <p:nvPr/>
        </p:nvGrpSpPr>
        <p:grpSpPr>
          <a:xfrm>
            <a:off x="7684809" y="4072218"/>
            <a:ext cx="1342159" cy="952500"/>
            <a:chOff x="15369617" y="8144436"/>
            <a:chExt cx="2684318" cy="1905000"/>
          </a:xfrm>
        </p:grpSpPr>
        <p:pic>
          <p:nvPicPr>
            <p:cNvPr id="6" name="Afbeelding 5" descr="Afbeelding met Graphics, Lettertype, schermopname, grafische vormgeving&#10;&#10;Door AI gegenereerde inhoud is mogelijk onjuist.">
              <a:extLst>
                <a:ext uri="{FF2B5EF4-FFF2-40B4-BE49-F238E27FC236}">
                  <a16:creationId xmlns:a16="http://schemas.microsoft.com/office/drawing/2014/main" id="{66220A05-9FC3-EACE-7E45-9EC7A747F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0" name="Afbeelding 9" descr="Afbeelding met tekst, Lettertype, logo, Graphics&#10;&#10;Door AI gegenereerde inhoud is mogelijk onjuist.">
              <a:extLst>
                <a:ext uri="{FF2B5EF4-FFF2-40B4-BE49-F238E27FC236}">
                  <a16:creationId xmlns:a16="http://schemas.microsoft.com/office/drawing/2014/main" id="{5771E881-6227-1AFA-D3D5-9E7EAB18F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2465195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DD45-C927-E202-D30C-B9EC07F2527D}"/>
            </a:ext>
          </a:extLst>
        </p:cNvPr>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14DA1258-B180-1772-27EA-058B89DA175B}"/>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0" y="81028"/>
            <a:ext cx="1026459" cy="1323845"/>
          </a:xfrm>
          <a:prstGeom prst="rect">
            <a:avLst/>
          </a:prstGeom>
        </p:spPr>
      </p:pic>
      <p:sp>
        <p:nvSpPr>
          <p:cNvPr id="8" name="Tekstvak 7">
            <a:extLst>
              <a:ext uri="{FF2B5EF4-FFF2-40B4-BE49-F238E27FC236}">
                <a16:creationId xmlns:a16="http://schemas.microsoft.com/office/drawing/2014/main" id="{A358FD19-0F26-51B6-3E74-68AA52F65602}"/>
              </a:ext>
            </a:extLst>
          </p:cNvPr>
          <p:cNvSpPr txBox="1"/>
          <p:nvPr/>
        </p:nvSpPr>
        <p:spPr>
          <a:xfrm>
            <a:off x="914400" y="247650"/>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sp>
        <p:nvSpPr>
          <p:cNvPr id="2" name="Tekstvak 1">
            <a:extLst>
              <a:ext uri="{FF2B5EF4-FFF2-40B4-BE49-F238E27FC236}">
                <a16:creationId xmlns:a16="http://schemas.microsoft.com/office/drawing/2014/main" id="{71EC661F-217C-7B4A-2E03-6705A13EEB39}"/>
              </a:ext>
            </a:extLst>
          </p:cNvPr>
          <p:cNvSpPr txBox="1"/>
          <p:nvPr/>
        </p:nvSpPr>
        <p:spPr>
          <a:xfrm>
            <a:off x="914400" y="1314450"/>
            <a:ext cx="7239001" cy="1969770"/>
          </a:xfrm>
          <a:prstGeom prst="rect">
            <a:avLst/>
          </a:prstGeom>
          <a:noFill/>
        </p:spPr>
        <p:txBody>
          <a:bodyPr wrap="square" rtlCol="0">
            <a:spAutoFit/>
          </a:bodyPr>
          <a:lstStyle/>
          <a:p>
            <a:pPr defTabSz="457200">
              <a:buClrTx/>
            </a:pPr>
            <a:r>
              <a:rPr lang="nl-NL" sz="1600" b="1" kern="1200" dirty="0">
                <a:solidFill>
                  <a:srgbClr val="00B0F0"/>
                </a:solidFill>
                <a:latin typeface="Gotham Medium" pitchFamily="2" charset="0"/>
                <a:ea typeface="+mn-ea"/>
                <a:cs typeface="Gotham Medium" pitchFamily="2" charset="0"/>
              </a:rPr>
              <a:t>Vervolg</a:t>
            </a:r>
          </a:p>
          <a:p>
            <a:pPr marL="228600" lvl="1" defTabSz="457200">
              <a:buClrTx/>
            </a:pPr>
            <a:endParaRPr lang="nl-NL" sz="1200" kern="1200" dirty="0">
              <a:solidFill>
                <a:prstClr val="black"/>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Verdere opvolging en monitoring vanuit GRAFOC</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Stimuleren om in te zetten op een Mentoren opleiding als </a:t>
            </a:r>
            <a:r>
              <a:rPr lang="nl-NL" kern="1200" dirty="0" err="1">
                <a:solidFill>
                  <a:prstClr val="black"/>
                </a:solidFill>
                <a:latin typeface="Gotham Medium" pitchFamily="2" charset="0"/>
                <a:ea typeface="+mn-ea"/>
                <a:cs typeface="Gotham Medium" pitchFamily="2" charset="0"/>
              </a:rPr>
              <a:t>quickwin</a:t>
            </a:r>
            <a:r>
              <a:rPr lang="nl-NL" kern="1200" dirty="0">
                <a:solidFill>
                  <a:prstClr val="black"/>
                </a:solidFill>
                <a:latin typeface="Gotham Medium" pitchFamily="2" charset="0"/>
                <a:ea typeface="+mn-ea"/>
                <a:cs typeface="Gotham Medium" pitchFamily="2" charset="0"/>
              </a:rPr>
              <a:t> </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Blijven informeren ander aanbod GRAFOC en ondersteunende rol als sectorfonds</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Andere bedrijven in de sector stimuleren rond het </a:t>
            </a:r>
            <a:r>
              <a:rPr lang="nl-NL" kern="1200" dirty="0" err="1">
                <a:solidFill>
                  <a:prstClr val="black"/>
                </a:solidFill>
                <a:latin typeface="Gotham Medium" pitchFamily="2" charset="0"/>
                <a:ea typeface="+mn-ea"/>
                <a:cs typeface="Gotham Medium" pitchFamily="2" charset="0"/>
              </a:rPr>
              <a:t>werkgelegenhedsplan</a:t>
            </a:r>
            <a:endParaRPr lang="nl-NL" kern="1200" dirty="0">
              <a:solidFill>
                <a:prstClr val="black"/>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endParaRPr lang="nl-NL" kern="1200" dirty="0">
              <a:solidFill>
                <a:prstClr val="black"/>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endParaRPr lang="nl-NL" sz="1200" kern="1200" dirty="0">
              <a:solidFill>
                <a:prstClr val="black"/>
              </a:solidFill>
              <a:latin typeface="Gotham Medium" pitchFamily="2" charset="0"/>
              <a:ea typeface="+mn-ea"/>
              <a:cs typeface="Gotham Medium" pitchFamily="2" charset="0"/>
            </a:endParaRPr>
          </a:p>
          <a:p>
            <a:pPr defTabSz="457200">
              <a:buClrTx/>
            </a:pPr>
            <a:endParaRPr lang="nl-NL" sz="1200" kern="1200" dirty="0">
              <a:solidFill>
                <a:prstClr val="black"/>
              </a:solidFill>
              <a:latin typeface="Gotham Medium" pitchFamily="2" charset="0"/>
              <a:ea typeface="+mn-ea"/>
              <a:cs typeface="Gotham Medium" pitchFamily="2" charset="0"/>
            </a:endParaRPr>
          </a:p>
        </p:txBody>
      </p:sp>
      <p:grpSp>
        <p:nvGrpSpPr>
          <p:cNvPr id="4" name="Groep 3">
            <a:extLst>
              <a:ext uri="{FF2B5EF4-FFF2-40B4-BE49-F238E27FC236}">
                <a16:creationId xmlns:a16="http://schemas.microsoft.com/office/drawing/2014/main" id="{72637B4C-A369-8584-83AB-5922B8999222}"/>
              </a:ext>
            </a:extLst>
          </p:cNvPr>
          <p:cNvGrpSpPr/>
          <p:nvPr/>
        </p:nvGrpSpPr>
        <p:grpSpPr>
          <a:xfrm>
            <a:off x="7684809" y="4072218"/>
            <a:ext cx="1342159" cy="952500"/>
            <a:chOff x="15369617" y="8144436"/>
            <a:chExt cx="2684318" cy="1905000"/>
          </a:xfrm>
        </p:grpSpPr>
        <p:pic>
          <p:nvPicPr>
            <p:cNvPr id="6" name="Afbeelding 5" descr="Afbeelding met Graphics, Lettertype, schermopname, grafische vormgeving&#10;&#10;Door AI gegenereerde inhoud is mogelijk onjuist.">
              <a:extLst>
                <a:ext uri="{FF2B5EF4-FFF2-40B4-BE49-F238E27FC236}">
                  <a16:creationId xmlns:a16="http://schemas.microsoft.com/office/drawing/2014/main" id="{5E035314-1D38-F654-D589-DB66209AD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0" name="Afbeelding 9" descr="Afbeelding met tekst, Lettertype, logo, Graphics&#10;&#10;Door AI gegenereerde inhoud is mogelijk onjuist.">
              <a:extLst>
                <a:ext uri="{FF2B5EF4-FFF2-40B4-BE49-F238E27FC236}">
                  <a16:creationId xmlns:a16="http://schemas.microsoft.com/office/drawing/2014/main" id="{A0374B5E-6B95-A9B7-9C06-4B171D08B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176152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F90E-17A7-7F9F-70D4-D14B40F81E5A}"/>
            </a:ext>
          </a:extLst>
        </p:cNvPr>
        <p:cNvGrpSpPr/>
        <p:nvPr/>
      </p:nvGrpSpPr>
      <p:grpSpPr>
        <a:xfrm>
          <a:off x="0" y="0"/>
          <a:ext cx="0" cy="0"/>
          <a:chOff x="0" y="0"/>
          <a:chExt cx="0" cy="0"/>
        </a:xfrm>
      </p:grpSpPr>
      <p:pic>
        <p:nvPicPr>
          <p:cNvPr id="7" name="Afbeelding 6" descr="Afbeelding met Kleurrijkheid, Kinderkunst, ontwerp&#10;&#10;Door AI gegenereerde inhoud is mogelijk onjuist.">
            <a:extLst>
              <a:ext uri="{FF2B5EF4-FFF2-40B4-BE49-F238E27FC236}">
                <a16:creationId xmlns:a16="http://schemas.microsoft.com/office/drawing/2014/main" id="{B64F2D60-AB22-75DF-8998-53B49E88BFFD}"/>
              </a:ext>
            </a:extLst>
          </p:cNvPr>
          <p:cNvPicPr>
            <a:picLocks noChangeAspect="1"/>
          </p:cNvPicPr>
          <p:nvPr/>
        </p:nvPicPr>
        <p:blipFill>
          <a:blip r:embed="rId2">
            <a:extLst>
              <a:ext uri="{28A0092B-C50C-407E-A947-70E740481C1C}">
                <a14:useLocalDpi xmlns:a14="http://schemas.microsoft.com/office/drawing/2010/main" val="0"/>
              </a:ext>
            </a:extLst>
          </a:blip>
          <a:srcRect r="66770"/>
          <a:stretch>
            <a:fillRect/>
          </a:stretch>
        </p:blipFill>
        <p:spPr>
          <a:xfrm>
            <a:off x="0" y="81028"/>
            <a:ext cx="1026459" cy="1323845"/>
          </a:xfrm>
          <a:prstGeom prst="rect">
            <a:avLst/>
          </a:prstGeom>
        </p:spPr>
      </p:pic>
      <p:sp>
        <p:nvSpPr>
          <p:cNvPr id="8" name="Tekstvak 7">
            <a:extLst>
              <a:ext uri="{FF2B5EF4-FFF2-40B4-BE49-F238E27FC236}">
                <a16:creationId xmlns:a16="http://schemas.microsoft.com/office/drawing/2014/main" id="{03938CEB-700D-6AF7-01C2-713BB1EC3D4D}"/>
              </a:ext>
            </a:extLst>
          </p:cNvPr>
          <p:cNvSpPr txBox="1"/>
          <p:nvPr/>
        </p:nvSpPr>
        <p:spPr>
          <a:xfrm>
            <a:off x="914400" y="247650"/>
            <a:ext cx="5524500" cy="769441"/>
          </a:xfrm>
          <a:prstGeom prst="rect">
            <a:avLst/>
          </a:prstGeom>
          <a:noFill/>
        </p:spPr>
        <p:txBody>
          <a:bodyPr wrap="square" rtlCol="0">
            <a:spAutoFit/>
          </a:bodyPr>
          <a:lstStyle/>
          <a:p>
            <a:pPr defTabSz="457200">
              <a:buClrTx/>
            </a:pPr>
            <a:r>
              <a:rPr lang="nl-NL" sz="3000" b="1" kern="1200" dirty="0">
                <a:solidFill>
                  <a:prstClr val="black"/>
                </a:solidFill>
                <a:latin typeface="Gotham Medium" pitchFamily="2" charset="0"/>
                <a:ea typeface="+mn-ea"/>
                <a:cs typeface="Gotham Medium" pitchFamily="2" charset="0"/>
              </a:rPr>
              <a:t>GRAFOC</a:t>
            </a:r>
            <a:endParaRPr lang="nl-NL" sz="1600" b="1" kern="1200" dirty="0">
              <a:solidFill>
                <a:prstClr val="black"/>
              </a:solidFill>
              <a:latin typeface="Gotham Medium" pitchFamily="2" charset="0"/>
              <a:ea typeface="+mn-ea"/>
              <a:cs typeface="Gotham Medium" pitchFamily="2" charset="0"/>
            </a:endParaRPr>
          </a:p>
          <a:p>
            <a:pPr defTabSz="457200">
              <a:buClrTx/>
            </a:pPr>
            <a:r>
              <a:rPr lang="nl-NL" b="1" kern="1200" dirty="0">
                <a:solidFill>
                  <a:prstClr val="black"/>
                </a:solidFill>
                <a:latin typeface="Gotham Medium" pitchFamily="2" charset="0"/>
                <a:ea typeface="+mn-ea"/>
                <a:cs typeface="Gotham Medium" pitchFamily="2" charset="0"/>
              </a:rPr>
              <a:t>Sectoraal Loopbaanfonds voor de printmedia industrie</a:t>
            </a:r>
          </a:p>
        </p:txBody>
      </p:sp>
      <p:sp>
        <p:nvSpPr>
          <p:cNvPr id="2" name="Tekstvak 1">
            <a:extLst>
              <a:ext uri="{FF2B5EF4-FFF2-40B4-BE49-F238E27FC236}">
                <a16:creationId xmlns:a16="http://schemas.microsoft.com/office/drawing/2014/main" id="{3579851D-DC7C-9187-5C4A-B24245762D2F}"/>
              </a:ext>
            </a:extLst>
          </p:cNvPr>
          <p:cNvSpPr txBox="1"/>
          <p:nvPr/>
        </p:nvSpPr>
        <p:spPr>
          <a:xfrm>
            <a:off x="914400" y="1314450"/>
            <a:ext cx="7239001" cy="1754326"/>
          </a:xfrm>
          <a:prstGeom prst="rect">
            <a:avLst/>
          </a:prstGeom>
          <a:noFill/>
        </p:spPr>
        <p:txBody>
          <a:bodyPr wrap="square" rtlCol="0">
            <a:spAutoFit/>
          </a:bodyPr>
          <a:lstStyle/>
          <a:p>
            <a:pPr defTabSz="457200">
              <a:buClrTx/>
            </a:pPr>
            <a:r>
              <a:rPr lang="nl-NL" sz="1600" b="1" kern="1200" dirty="0">
                <a:solidFill>
                  <a:srgbClr val="00B0F0"/>
                </a:solidFill>
                <a:latin typeface="Gotham Medium" pitchFamily="2" charset="0"/>
                <a:ea typeface="+mn-ea"/>
                <a:cs typeface="Gotham Medium" pitchFamily="2" charset="0"/>
              </a:rPr>
              <a:t>Contact</a:t>
            </a:r>
          </a:p>
          <a:p>
            <a:pPr marL="228600" lvl="1" defTabSz="457200">
              <a:buClrTx/>
            </a:pPr>
            <a:endParaRPr lang="nl-NL" sz="1200" kern="1200" dirty="0">
              <a:solidFill>
                <a:prstClr val="black"/>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David Benoit</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Bedrijfsadvies en communicatieverantwoordelijke</a:t>
            </a:r>
          </a:p>
          <a:p>
            <a:pPr marL="400050" lvl="1" indent="-171450" defTabSz="457200">
              <a:buClrTx/>
              <a:buFont typeface="Arial" panose="020B0604020202020204" pitchFamily="34" charset="0"/>
              <a:buChar char="•"/>
            </a:pPr>
            <a:r>
              <a:rPr lang="nl-NL" kern="1200" dirty="0">
                <a:solidFill>
                  <a:prstClr val="black"/>
                </a:solidFill>
                <a:latin typeface="Gotham Medium" pitchFamily="2" charset="0"/>
                <a:ea typeface="+mn-ea"/>
                <a:cs typeface="Gotham Medium" pitchFamily="2" charset="0"/>
              </a:rPr>
              <a:t>david.benoit@grafoc.be  </a:t>
            </a:r>
            <a:r>
              <a:rPr lang="nl-NL" b="1" kern="1200" dirty="0">
                <a:solidFill>
                  <a:srgbClr val="00B0F0"/>
                </a:solidFill>
                <a:latin typeface="Gotham Medium" pitchFamily="2" charset="0"/>
                <a:ea typeface="+mn-ea"/>
                <a:cs typeface="Gotham Medium" pitchFamily="2" charset="0"/>
              </a:rPr>
              <a:t>//</a:t>
            </a:r>
            <a:r>
              <a:rPr lang="nl-NL" kern="1200" dirty="0">
                <a:solidFill>
                  <a:prstClr val="black"/>
                </a:solidFill>
                <a:latin typeface="Gotham Medium" pitchFamily="2" charset="0"/>
                <a:ea typeface="+mn-ea"/>
                <a:cs typeface="Gotham Medium" pitchFamily="2" charset="0"/>
              </a:rPr>
              <a:t> www.grafoc.be </a:t>
            </a:r>
          </a:p>
          <a:p>
            <a:pPr marL="400050" lvl="1" indent="-171450" defTabSz="457200">
              <a:buClrTx/>
              <a:buFont typeface="Arial" panose="020B0604020202020204" pitchFamily="34" charset="0"/>
              <a:buChar char="•"/>
            </a:pPr>
            <a:endParaRPr lang="nl-NL" kern="1200" dirty="0">
              <a:solidFill>
                <a:prstClr val="black"/>
              </a:solidFill>
              <a:latin typeface="Gotham Medium" pitchFamily="2" charset="0"/>
              <a:ea typeface="+mn-ea"/>
              <a:cs typeface="Gotham Medium" pitchFamily="2" charset="0"/>
            </a:endParaRPr>
          </a:p>
          <a:p>
            <a:pPr marL="400050" lvl="1" indent="-171450" defTabSz="457200">
              <a:buClrTx/>
              <a:buFont typeface="Arial" panose="020B0604020202020204" pitchFamily="34" charset="0"/>
              <a:buChar char="•"/>
            </a:pPr>
            <a:endParaRPr lang="nl-NL" sz="1200" kern="1200" dirty="0">
              <a:solidFill>
                <a:prstClr val="black"/>
              </a:solidFill>
              <a:latin typeface="Gotham Medium" pitchFamily="2" charset="0"/>
              <a:ea typeface="+mn-ea"/>
              <a:cs typeface="Gotham Medium" pitchFamily="2" charset="0"/>
            </a:endParaRPr>
          </a:p>
          <a:p>
            <a:pPr defTabSz="457200">
              <a:buClrTx/>
            </a:pPr>
            <a:endParaRPr lang="nl-NL" sz="1200" kern="1200" dirty="0">
              <a:solidFill>
                <a:prstClr val="black"/>
              </a:solidFill>
              <a:latin typeface="Gotham Medium" pitchFamily="2" charset="0"/>
              <a:ea typeface="+mn-ea"/>
              <a:cs typeface="Gotham Medium" pitchFamily="2" charset="0"/>
            </a:endParaRPr>
          </a:p>
        </p:txBody>
      </p:sp>
      <p:grpSp>
        <p:nvGrpSpPr>
          <p:cNvPr id="4" name="Groep 3">
            <a:extLst>
              <a:ext uri="{FF2B5EF4-FFF2-40B4-BE49-F238E27FC236}">
                <a16:creationId xmlns:a16="http://schemas.microsoft.com/office/drawing/2014/main" id="{E49A8523-EB71-4965-A76D-F7573586C451}"/>
              </a:ext>
            </a:extLst>
          </p:cNvPr>
          <p:cNvGrpSpPr/>
          <p:nvPr/>
        </p:nvGrpSpPr>
        <p:grpSpPr>
          <a:xfrm>
            <a:off x="7684809" y="4072218"/>
            <a:ext cx="1342159" cy="952500"/>
            <a:chOff x="15369617" y="8144436"/>
            <a:chExt cx="2684318" cy="1905000"/>
          </a:xfrm>
        </p:grpSpPr>
        <p:pic>
          <p:nvPicPr>
            <p:cNvPr id="6" name="Afbeelding 5" descr="Afbeelding met Graphics, Lettertype, schermopname, grafische vormgeving&#10;&#10;Door AI gegenereerde inhoud is mogelijk onjuist.">
              <a:extLst>
                <a:ext uri="{FF2B5EF4-FFF2-40B4-BE49-F238E27FC236}">
                  <a16:creationId xmlns:a16="http://schemas.microsoft.com/office/drawing/2014/main" id="{B924B83C-4C37-529D-E3B1-8C3BD0B98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683" y="9287436"/>
              <a:ext cx="2020186" cy="762000"/>
            </a:xfrm>
            <a:prstGeom prst="rect">
              <a:avLst/>
            </a:prstGeom>
          </p:spPr>
        </p:pic>
        <p:pic>
          <p:nvPicPr>
            <p:cNvPr id="10" name="Afbeelding 9" descr="Afbeelding met tekst, Lettertype, logo, Graphics&#10;&#10;Door AI gegenereerde inhoud is mogelijk onjuist.">
              <a:extLst>
                <a:ext uri="{FF2B5EF4-FFF2-40B4-BE49-F238E27FC236}">
                  <a16:creationId xmlns:a16="http://schemas.microsoft.com/office/drawing/2014/main" id="{5C719A8E-2F51-1699-C914-F17CF48C9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9617" y="8144436"/>
              <a:ext cx="2684318" cy="1143000"/>
            </a:xfrm>
            <a:prstGeom prst="rect">
              <a:avLst/>
            </a:prstGeom>
          </p:spPr>
        </p:pic>
      </p:grpSp>
    </p:spTree>
    <p:extLst>
      <p:ext uri="{BB962C8B-B14F-4D97-AF65-F5344CB8AC3E}">
        <p14:creationId xmlns:p14="http://schemas.microsoft.com/office/powerpoint/2010/main" val="1885979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49B410-2437-95A6-AC8F-B6CA079655CA}"/>
              </a:ext>
            </a:extLst>
          </p:cNvPr>
          <p:cNvPicPr>
            <a:picLocks noChangeAspect="1"/>
          </p:cNvPicPr>
          <p:nvPr/>
        </p:nvPicPr>
        <p:blipFill rotWithShape="1">
          <a:blip r:embed="rId3"/>
          <a:srcRect l="1" t="34754" r="3600" b="18703"/>
          <a:stretch/>
        </p:blipFill>
        <p:spPr>
          <a:xfrm>
            <a:off x="2030471" y="2571750"/>
            <a:ext cx="5083057" cy="1438355"/>
          </a:xfrm>
          <a:prstGeom prst="rect">
            <a:avLst/>
          </a:prstGeom>
        </p:spPr>
      </p:pic>
      <p:pic>
        <p:nvPicPr>
          <p:cNvPr id="10" name="Afbeelding 9">
            <a:extLst>
              <a:ext uri="{FF2B5EF4-FFF2-40B4-BE49-F238E27FC236}">
                <a16:creationId xmlns:a16="http://schemas.microsoft.com/office/drawing/2014/main" id="{8EA333A3-F7CD-3196-9F01-954F2C671FB2}"/>
              </a:ext>
            </a:extLst>
          </p:cNvPr>
          <p:cNvPicPr>
            <a:picLocks noChangeAspect="1"/>
          </p:cNvPicPr>
          <p:nvPr/>
        </p:nvPicPr>
        <p:blipFill>
          <a:blip r:embed="rId4"/>
          <a:stretch>
            <a:fillRect/>
          </a:stretch>
        </p:blipFill>
        <p:spPr>
          <a:xfrm>
            <a:off x="2749278" y="72481"/>
            <a:ext cx="3645442" cy="2569408"/>
          </a:xfrm>
          <a:prstGeom prst="rect">
            <a:avLst/>
          </a:prstGeom>
        </p:spPr>
      </p:pic>
      <p:sp>
        <p:nvSpPr>
          <p:cNvPr id="2" name="Tekstvak 1">
            <a:extLst>
              <a:ext uri="{FF2B5EF4-FFF2-40B4-BE49-F238E27FC236}">
                <a16:creationId xmlns:a16="http://schemas.microsoft.com/office/drawing/2014/main" id="{D4D84165-8A05-F615-24E8-727C332EF35F}"/>
              </a:ext>
            </a:extLst>
          </p:cNvPr>
          <p:cNvSpPr txBox="1"/>
          <p:nvPr/>
        </p:nvSpPr>
        <p:spPr>
          <a:xfrm>
            <a:off x="2519586" y="4250853"/>
            <a:ext cx="3770665" cy="280718"/>
          </a:xfrm>
          <a:prstGeom prst="rect">
            <a:avLst/>
          </a:prstGeom>
          <a:noFill/>
        </p:spPr>
        <p:txBody>
          <a:bodyPr wrap="square" rtlCol="0">
            <a:spAutoFit/>
          </a:bodyPr>
          <a:lstStyle/>
          <a:p>
            <a:pPr defTabSz="310942">
              <a:buClrTx/>
            </a:pPr>
            <a:r>
              <a:rPr lang="nl-BE" sz="1224" kern="1200">
                <a:solidFill>
                  <a:prstClr val="black"/>
                </a:solidFill>
                <a:latin typeface="Calibri"/>
                <a:ea typeface="+mn-ea"/>
                <a:cs typeface="+mn-cs"/>
              </a:rPr>
              <a:t>I-Diverso: Vlaanderen-breed en Brussel</a:t>
            </a:r>
          </a:p>
        </p:txBody>
      </p:sp>
    </p:spTree>
    <p:extLst>
      <p:ext uri="{BB962C8B-B14F-4D97-AF65-F5344CB8AC3E}">
        <p14:creationId xmlns:p14="http://schemas.microsoft.com/office/powerpoint/2010/main" val="2352220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99744B8A-DFD7-69BF-F38E-B0123454B8ED}"/>
              </a:ext>
            </a:extLst>
          </p:cNvPr>
          <p:cNvPicPr>
            <a:picLocks noGrp="1" noChangeAspect="1"/>
          </p:cNvPicPr>
          <p:nvPr>
            <p:ph idx="4294967295"/>
          </p:nvPr>
        </p:nvPicPr>
        <p:blipFill>
          <a:blip r:embed="rId3"/>
          <a:stretch>
            <a:fillRect/>
          </a:stretch>
        </p:blipFill>
        <p:spPr>
          <a:xfrm>
            <a:off x="1771752" y="0"/>
            <a:ext cx="5360798" cy="4627946"/>
          </a:xfrm>
          <a:prstGeom prst="rect">
            <a:avLst/>
          </a:prstGeom>
        </p:spPr>
      </p:pic>
    </p:spTree>
    <p:extLst>
      <p:ext uri="{BB962C8B-B14F-4D97-AF65-F5344CB8AC3E}">
        <p14:creationId xmlns:p14="http://schemas.microsoft.com/office/powerpoint/2010/main" val="101714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16ECC-727A-1BBC-D60B-C7F3B51AF0A0}"/>
              </a:ext>
            </a:extLst>
          </p:cNvPr>
          <p:cNvSpPr>
            <a:spLocks noGrp="1"/>
          </p:cNvSpPr>
          <p:nvPr>
            <p:ph type="title"/>
          </p:nvPr>
        </p:nvSpPr>
        <p:spPr/>
        <p:txBody>
          <a:bodyPr/>
          <a:lstStyle/>
          <a:p>
            <a:r>
              <a:rPr lang="nl-BE" dirty="0"/>
              <a:t>Input als dienstverlener naar </a:t>
            </a:r>
            <a:r>
              <a:rPr lang="nl-BE" dirty="0" err="1"/>
              <a:t>Perka</a:t>
            </a:r>
            <a:r>
              <a:rPr lang="nl-BE" dirty="0"/>
              <a:t> </a:t>
            </a:r>
          </a:p>
        </p:txBody>
      </p:sp>
      <p:sp>
        <p:nvSpPr>
          <p:cNvPr id="3" name="Tijdelijke aanduiding voor inhoud 2">
            <a:extLst>
              <a:ext uri="{FF2B5EF4-FFF2-40B4-BE49-F238E27FC236}">
                <a16:creationId xmlns:a16="http://schemas.microsoft.com/office/drawing/2014/main" id="{C90CA28D-4C2D-3FB9-1F8A-846BCF41A957}"/>
              </a:ext>
            </a:extLst>
          </p:cNvPr>
          <p:cNvSpPr>
            <a:spLocks noGrp="1"/>
          </p:cNvSpPr>
          <p:nvPr>
            <p:ph idx="1"/>
          </p:nvPr>
        </p:nvSpPr>
        <p:spPr/>
        <p:txBody>
          <a:bodyPr>
            <a:normAutofit fontScale="92500"/>
          </a:bodyPr>
          <a:lstStyle/>
          <a:p>
            <a:pPr marL="0" indent="0">
              <a:buNone/>
            </a:pPr>
            <a:r>
              <a:rPr lang="nl-BE" dirty="0"/>
              <a:t>2025</a:t>
            </a:r>
          </a:p>
          <a:p>
            <a:r>
              <a:rPr lang="nl-BE" dirty="0"/>
              <a:t>Kennismakingsgesprek </a:t>
            </a:r>
          </a:p>
          <a:p>
            <a:r>
              <a:rPr lang="nl-BE" dirty="0"/>
              <a:t>Stand van zaken en noden besproken</a:t>
            </a:r>
          </a:p>
          <a:p>
            <a:r>
              <a:rPr lang="nl-BE" dirty="0" err="1"/>
              <a:t>Onboarding</a:t>
            </a:r>
            <a:r>
              <a:rPr lang="nl-BE" dirty="0"/>
              <a:t>: onthaalbrochure: advies en ondersteuning</a:t>
            </a:r>
          </a:p>
          <a:p>
            <a:pPr marL="0" indent="0">
              <a:buNone/>
            </a:pPr>
            <a:r>
              <a:rPr lang="nl-BE" dirty="0"/>
              <a:t>2026</a:t>
            </a:r>
          </a:p>
          <a:p>
            <a:r>
              <a:rPr lang="nl-BE" dirty="0" err="1"/>
              <a:t>Competentiemanagemen</a:t>
            </a:r>
            <a:r>
              <a:rPr lang="nl-BE" dirty="0"/>
              <a:t> </a:t>
            </a:r>
            <a:r>
              <a:rPr lang="nl-BE" dirty="0" err="1"/>
              <a:t>ifv</a:t>
            </a:r>
            <a:r>
              <a:rPr lang="nl-BE" dirty="0"/>
              <a:t> generatiemanagement bekijken </a:t>
            </a:r>
            <a:r>
              <a:rPr lang="nl-BE" dirty="0" err="1"/>
              <a:t>ism</a:t>
            </a:r>
            <a:r>
              <a:rPr lang="nl-BE" dirty="0"/>
              <a:t> </a:t>
            </a:r>
            <a:r>
              <a:rPr lang="nl-BE" dirty="0" err="1"/>
              <a:t>Grafoc</a:t>
            </a:r>
            <a:r>
              <a:rPr lang="nl-BE" dirty="0"/>
              <a:t> </a:t>
            </a:r>
          </a:p>
          <a:p>
            <a:r>
              <a:rPr lang="nl-BE" dirty="0"/>
              <a:t>Functioneringsgesprekken </a:t>
            </a:r>
            <a:r>
              <a:rPr lang="nl-BE" dirty="0" err="1"/>
              <a:t>ifv</a:t>
            </a:r>
            <a:r>
              <a:rPr lang="nl-BE" dirty="0"/>
              <a:t> opleidingen aanbieden</a:t>
            </a:r>
          </a:p>
          <a:p>
            <a:r>
              <a:rPr lang="nl-BE" dirty="0"/>
              <a:t>Intervisie  </a:t>
            </a:r>
          </a:p>
        </p:txBody>
      </p:sp>
      <p:pic>
        <p:nvPicPr>
          <p:cNvPr id="4" name="Afbeelding 3">
            <a:extLst>
              <a:ext uri="{FF2B5EF4-FFF2-40B4-BE49-F238E27FC236}">
                <a16:creationId xmlns:a16="http://schemas.microsoft.com/office/drawing/2014/main" id="{46ABB4D5-58C4-E1DA-7586-DAFCBF4FBC24}"/>
              </a:ext>
            </a:extLst>
          </p:cNvPr>
          <p:cNvPicPr>
            <a:picLocks noChangeAspect="1"/>
          </p:cNvPicPr>
          <p:nvPr/>
        </p:nvPicPr>
        <p:blipFill>
          <a:blip r:embed="rId2"/>
          <a:stretch>
            <a:fillRect/>
          </a:stretch>
        </p:blipFill>
        <p:spPr>
          <a:xfrm>
            <a:off x="3060691" y="3813191"/>
            <a:ext cx="3022619" cy="1090465"/>
          </a:xfrm>
          <a:prstGeom prst="rect">
            <a:avLst/>
          </a:prstGeom>
        </p:spPr>
      </p:pic>
    </p:spTree>
    <p:extLst>
      <p:ext uri="{BB962C8B-B14F-4D97-AF65-F5344CB8AC3E}">
        <p14:creationId xmlns:p14="http://schemas.microsoft.com/office/powerpoint/2010/main" val="2821103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E781-D7B0-AB87-FA54-09393AA058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ACC972-D0F6-0D92-40B0-90CEEF2B2D8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B002CE83-6253-B478-7C27-ABCA44A3831E}"/>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5A29DA2F-54BD-B60C-C40F-A893E648242C}"/>
              </a:ext>
            </a:extLst>
          </p:cNvPr>
          <p:cNvSpPr txBox="1"/>
          <p:nvPr/>
        </p:nvSpPr>
        <p:spPr>
          <a:xfrm>
            <a:off x="457199" y="318977"/>
            <a:ext cx="5507665" cy="4739759"/>
          </a:xfrm>
          <a:prstGeom prst="rect">
            <a:avLst/>
          </a:prstGeom>
          <a:noFill/>
        </p:spPr>
        <p:txBody>
          <a:bodyPr wrap="square" rtlCol="0">
            <a:spAutoFit/>
          </a:bodyPr>
          <a:lstStyle/>
          <a:p>
            <a:r>
              <a:rPr lang="nl-BE" sz="2400" dirty="0">
                <a:latin typeface="Open Sans" panose="020B0606030504020204" pitchFamily="34" charset="0"/>
                <a:ea typeface="Open Sans" panose="020B0606030504020204" pitchFamily="34" charset="0"/>
                <a:cs typeface="Open Sans" panose="020B0606030504020204" pitchFamily="34" charset="0"/>
              </a:rPr>
              <a:t>Enkele afspraken:</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Opname van de </a:t>
            </a:r>
            <a:r>
              <a:rPr lang="nl-BE" sz="2400" dirty="0" err="1">
                <a:latin typeface="Open Sans" panose="020B0606030504020204" pitchFamily="34" charset="0"/>
                <a:ea typeface="Open Sans" panose="020B0606030504020204" pitchFamily="34" charset="0"/>
                <a:cs typeface="Open Sans" panose="020B0606030504020204" pitchFamily="34" charset="0"/>
              </a:rPr>
              <a:t>webinar</a:t>
            </a:r>
            <a:r>
              <a:rPr lang="nl-BE" sz="2400" dirty="0">
                <a:latin typeface="Open Sans" panose="020B0606030504020204" pitchFamily="34" charset="0"/>
                <a:ea typeface="Open Sans" panose="020B0606030504020204" pitchFamily="34" charset="0"/>
                <a:cs typeface="Open Sans" panose="020B0606030504020204" pitchFamily="34" charset="0"/>
              </a:rPr>
              <a:t> voor verdere verspreiding (behalve vragenronde)</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Tijdens toelichting van sprekers graag microfoon op </a:t>
            </a:r>
            <a:r>
              <a:rPr lang="nl-BE" sz="2400" dirty="0" err="1">
                <a:latin typeface="Open Sans" panose="020B0606030504020204" pitchFamily="34" charset="0"/>
                <a:ea typeface="Open Sans" panose="020B0606030504020204" pitchFamily="34" charset="0"/>
                <a:cs typeface="Open Sans" panose="020B0606030504020204" pitchFamily="34" charset="0"/>
              </a:rPr>
              <a:t>mute</a:t>
            </a: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Uitgebreid de tijd voor vragen op het einde, kan ook al tijdens de presentaties in de chat!</a:t>
            </a:r>
          </a:p>
          <a:p>
            <a:endParaRPr lang="nl-BE" dirty="0"/>
          </a:p>
        </p:txBody>
      </p:sp>
    </p:spTree>
    <p:extLst>
      <p:ext uri="{BB962C8B-B14F-4D97-AF65-F5344CB8AC3E}">
        <p14:creationId xmlns:p14="http://schemas.microsoft.com/office/powerpoint/2010/main" val="2696684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FBE69-71D2-693F-959C-807A5E5DCD8D}"/>
              </a:ext>
            </a:extLst>
          </p:cNvPr>
          <p:cNvSpPr>
            <a:spLocks noGrp="1"/>
          </p:cNvSpPr>
          <p:nvPr>
            <p:ph type="title"/>
          </p:nvPr>
        </p:nvSpPr>
        <p:spPr/>
        <p:txBody>
          <a:bodyPr>
            <a:normAutofit/>
          </a:bodyPr>
          <a:lstStyle/>
          <a:p>
            <a:r>
              <a:rPr lang="nl-BE" dirty="0"/>
              <a:t>Mogelijkheden binnen generatiemanagement </a:t>
            </a:r>
          </a:p>
        </p:txBody>
      </p:sp>
      <p:sp>
        <p:nvSpPr>
          <p:cNvPr id="3" name="Tijdelijke aanduiding voor inhoud 2">
            <a:extLst>
              <a:ext uri="{FF2B5EF4-FFF2-40B4-BE49-F238E27FC236}">
                <a16:creationId xmlns:a16="http://schemas.microsoft.com/office/drawing/2014/main" id="{9779AF72-77D0-C273-9E28-51B365EEBDCD}"/>
              </a:ext>
            </a:extLst>
          </p:cNvPr>
          <p:cNvSpPr>
            <a:spLocks noGrp="1"/>
          </p:cNvSpPr>
          <p:nvPr>
            <p:ph idx="1"/>
          </p:nvPr>
        </p:nvSpPr>
        <p:spPr/>
        <p:txBody>
          <a:bodyPr/>
          <a:lstStyle/>
          <a:p>
            <a:r>
              <a:rPr lang="nl-BE" dirty="0"/>
              <a:t>Workshop leeftijdsgebonden HR-beleid en kennisborging</a:t>
            </a:r>
          </a:p>
          <a:p>
            <a:r>
              <a:rPr lang="nl-BE" dirty="0"/>
              <a:t>Workshop voor teams rond generaties op de werkvloer</a:t>
            </a:r>
          </a:p>
          <a:p>
            <a:r>
              <a:rPr lang="nl-BE" dirty="0"/>
              <a:t>Workshop samenwerken in een divers team</a:t>
            </a:r>
          </a:p>
          <a:p>
            <a:endParaRPr lang="nl-BE" dirty="0"/>
          </a:p>
        </p:txBody>
      </p:sp>
    </p:spTree>
    <p:extLst>
      <p:ext uri="{BB962C8B-B14F-4D97-AF65-F5344CB8AC3E}">
        <p14:creationId xmlns:p14="http://schemas.microsoft.com/office/powerpoint/2010/main" val="1060024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08F3C-C9FF-B5FC-1E8E-A8576A87F8D9}"/>
              </a:ext>
            </a:extLst>
          </p:cNvPr>
          <p:cNvSpPr>
            <a:spLocks noGrp="1"/>
          </p:cNvSpPr>
          <p:nvPr>
            <p:ph type="title"/>
          </p:nvPr>
        </p:nvSpPr>
        <p:spPr/>
        <p:txBody>
          <a:bodyPr>
            <a:normAutofit fontScale="90000"/>
          </a:bodyPr>
          <a:lstStyle/>
          <a:p>
            <a:r>
              <a:rPr lang="nl-BE" dirty="0"/>
              <a:t>Contact Oost-Vlaanderen (Gent-Meetjesland- Vlaamse Ardennen)</a:t>
            </a:r>
          </a:p>
        </p:txBody>
      </p:sp>
      <p:pic>
        <p:nvPicPr>
          <p:cNvPr id="7" name="Tijdelijke aanduiding voor inhoud 6" descr="Afbeelding met kleding, persoon, Menselijk gezicht, overdekt">
            <a:extLst>
              <a:ext uri="{FF2B5EF4-FFF2-40B4-BE49-F238E27FC236}">
                <a16:creationId xmlns:a16="http://schemas.microsoft.com/office/drawing/2014/main" id="{BD12A42A-407F-C637-18F2-62633535F0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693" r="32398"/>
          <a:stretch>
            <a:fillRect/>
          </a:stretch>
        </p:blipFill>
        <p:spPr>
          <a:xfrm>
            <a:off x="1485900" y="1181361"/>
            <a:ext cx="2874723" cy="3095625"/>
          </a:xfrm>
        </p:spPr>
      </p:pic>
      <p:sp>
        <p:nvSpPr>
          <p:cNvPr id="8" name="Tekstvak 7">
            <a:extLst>
              <a:ext uri="{FF2B5EF4-FFF2-40B4-BE49-F238E27FC236}">
                <a16:creationId xmlns:a16="http://schemas.microsoft.com/office/drawing/2014/main" id="{088645AB-460B-FD1C-C849-36323E7087C4}"/>
              </a:ext>
            </a:extLst>
          </p:cNvPr>
          <p:cNvSpPr txBox="1"/>
          <p:nvPr/>
        </p:nvSpPr>
        <p:spPr>
          <a:xfrm>
            <a:off x="4506239" y="1344179"/>
            <a:ext cx="3325661" cy="2700739"/>
          </a:xfrm>
          <a:prstGeom prst="rect">
            <a:avLst/>
          </a:prstGeom>
          <a:noFill/>
        </p:spPr>
        <p:txBody>
          <a:bodyPr wrap="square" rtlCol="0">
            <a:spAutoFit/>
          </a:bodyPr>
          <a:lstStyle/>
          <a:p>
            <a:pPr defTabSz="310942">
              <a:buClrTx/>
            </a:pPr>
            <a:r>
              <a:rPr lang="nl-BE" sz="1800" kern="1200" dirty="0">
                <a:solidFill>
                  <a:prstClr val="black"/>
                </a:solidFill>
                <a:latin typeface="Graphik"/>
                <a:ea typeface="+mn-ea"/>
                <a:cs typeface="+mn-cs"/>
                <a:hlinkClick r:id="rId3"/>
              </a:rPr>
              <a:t>Annick.deweirdt@i-diverso.be</a:t>
            </a:r>
            <a:endParaRPr lang="nl-BE" sz="1800" kern="1200" dirty="0">
              <a:solidFill>
                <a:prstClr val="black"/>
              </a:solidFill>
              <a:latin typeface="Graphik"/>
              <a:ea typeface="+mn-ea"/>
              <a:cs typeface="+mn-cs"/>
            </a:endParaRPr>
          </a:p>
          <a:p>
            <a:pPr defTabSz="310942">
              <a:buClrTx/>
            </a:pPr>
            <a:endParaRPr lang="nl-BE" sz="1800" kern="1200" dirty="0">
              <a:solidFill>
                <a:prstClr val="black"/>
              </a:solidFill>
              <a:latin typeface="Graphik"/>
              <a:ea typeface="+mn-ea"/>
              <a:cs typeface="+mn-cs"/>
            </a:endParaRPr>
          </a:p>
          <a:p>
            <a:pPr defTabSz="310942">
              <a:buClrTx/>
            </a:pPr>
            <a:r>
              <a:rPr lang="nl-BE" sz="1800" kern="1200" dirty="0">
                <a:solidFill>
                  <a:prstClr val="black"/>
                </a:solidFill>
                <a:latin typeface="Graphik"/>
                <a:ea typeface="+mn-ea"/>
                <a:cs typeface="+mn-cs"/>
              </a:rPr>
              <a:t>Accountmanager/inclusiearchitect I-Diverso</a:t>
            </a:r>
          </a:p>
          <a:p>
            <a:pPr defTabSz="310942">
              <a:buClrTx/>
            </a:pPr>
            <a:endParaRPr lang="nl-BE" sz="1800" kern="1200" dirty="0">
              <a:solidFill>
                <a:prstClr val="black"/>
              </a:solidFill>
              <a:latin typeface="Graphik"/>
              <a:ea typeface="+mn-ea"/>
              <a:cs typeface="+mn-cs"/>
            </a:endParaRPr>
          </a:p>
          <a:p>
            <a:pPr defTabSz="310942">
              <a:buClrTx/>
            </a:pPr>
            <a:r>
              <a:rPr lang="nl-BE" sz="1800" kern="1200" dirty="0">
                <a:solidFill>
                  <a:prstClr val="black"/>
                </a:solidFill>
                <a:latin typeface="Graphik"/>
                <a:ea typeface="+mn-ea"/>
                <a:cs typeface="+mn-cs"/>
              </a:rPr>
              <a:t>0473/52 48 32</a:t>
            </a:r>
          </a:p>
          <a:p>
            <a:pPr defTabSz="310942">
              <a:buClrTx/>
            </a:pPr>
            <a:endParaRPr lang="nl-BE" sz="1800" kern="1200" dirty="0">
              <a:solidFill>
                <a:prstClr val="black"/>
              </a:solidFill>
              <a:latin typeface="Graphik"/>
              <a:ea typeface="+mn-ea"/>
              <a:cs typeface="+mn-cs"/>
            </a:endParaRPr>
          </a:p>
          <a:p>
            <a:pPr defTabSz="310942">
              <a:buClrTx/>
            </a:pPr>
            <a:r>
              <a:rPr lang="nl-BE" sz="1500" kern="1200" dirty="0">
                <a:solidFill>
                  <a:prstClr val="black"/>
                </a:solidFill>
                <a:latin typeface="Graphik"/>
                <a:ea typeface="+mn-ea"/>
                <a:cs typeface="+mn-cs"/>
                <a:hlinkClick r:id="rId4"/>
              </a:rPr>
              <a:t>https://www.linkedin.com/in/annick-de-weirdt/</a:t>
            </a:r>
            <a:endParaRPr lang="nl-BE" sz="1500" kern="1200" dirty="0">
              <a:solidFill>
                <a:prstClr val="black"/>
              </a:solidFill>
              <a:latin typeface="Graphik"/>
              <a:ea typeface="+mn-ea"/>
              <a:cs typeface="+mn-cs"/>
            </a:endParaRPr>
          </a:p>
          <a:p>
            <a:pPr defTabSz="310942">
              <a:buClrTx/>
            </a:pPr>
            <a:endParaRPr lang="nl-BE" sz="1350" kern="1200" dirty="0">
              <a:solidFill>
                <a:prstClr val="black"/>
              </a:solidFill>
              <a:latin typeface="Calibri"/>
              <a:ea typeface="+mn-ea"/>
              <a:cs typeface="+mn-cs"/>
            </a:endParaRPr>
          </a:p>
        </p:txBody>
      </p:sp>
    </p:spTree>
    <p:extLst>
      <p:ext uri="{BB962C8B-B14F-4D97-AF65-F5344CB8AC3E}">
        <p14:creationId xmlns:p14="http://schemas.microsoft.com/office/powerpoint/2010/main" val="3675959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A046D-B2B2-CEE4-ABB0-2310CE7E54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690C94-EFD5-C155-F22A-7584399487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0A7A3DE6-7FCF-BCD6-9598-2242C534B78F}"/>
              </a:ext>
            </a:extLst>
          </p:cNvPr>
          <p:cNvPicPr>
            <a:picLocks noChangeAspect="1"/>
          </p:cNvPicPr>
          <p:nvPr/>
        </p:nvPicPr>
        <p:blipFill>
          <a:blip r:embed="rId3"/>
          <a:srcRect l="67115"/>
          <a:stretch>
            <a:fillRect/>
          </a:stretch>
        </p:blipFill>
        <p:spPr>
          <a:xfrm>
            <a:off x="6638743" y="0"/>
            <a:ext cx="3381154" cy="5201785"/>
          </a:xfrm>
          <a:prstGeom prst="rect">
            <a:avLst/>
          </a:prstGeom>
        </p:spPr>
      </p:pic>
      <p:sp>
        <p:nvSpPr>
          <p:cNvPr id="4" name="Tekstvak 3">
            <a:extLst>
              <a:ext uri="{FF2B5EF4-FFF2-40B4-BE49-F238E27FC236}">
                <a16:creationId xmlns:a16="http://schemas.microsoft.com/office/drawing/2014/main" id="{5A5D5B04-0556-2B35-7EC8-D227121A0F20}"/>
              </a:ext>
            </a:extLst>
          </p:cNvPr>
          <p:cNvSpPr txBox="1"/>
          <p:nvPr/>
        </p:nvSpPr>
        <p:spPr>
          <a:xfrm>
            <a:off x="184775" y="279177"/>
            <a:ext cx="7352027" cy="6217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Wat kan een sectororganisatie voor je betekenen?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342900" lvl="0" indent="-34290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Bedrijven ondersteunen in de weg naar inclusief ondernemen. </a:t>
            </a:r>
          </a:p>
          <a:p>
            <a:pPr lvl="0"/>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342900" lvl="2" indent="-34290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Opleiding, tools, persoonlijke begeleiding, netwerken, premies, …</a:t>
            </a:r>
          </a:p>
          <a:p>
            <a:pPr lvl="2"/>
            <a:r>
              <a:rPr lang="nl-BE" sz="2400" dirty="0">
                <a:latin typeface="Open Sans" panose="020B0606030504020204" pitchFamily="34" charset="0"/>
                <a:ea typeface="Open Sans" panose="020B0606030504020204" pitchFamily="34" charset="0"/>
                <a:cs typeface="Open Sans" panose="020B0606030504020204" pitchFamily="34" charset="0"/>
              </a:rPr>
              <a:t> </a:t>
            </a:r>
          </a:p>
          <a:p>
            <a:pPr marL="285750" lvl="0" indent="-285750">
              <a:buFontTx/>
              <a:buChar char="-"/>
            </a:pP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Intersectorale tools rond het thema op</a:t>
            </a:r>
          </a:p>
          <a:p>
            <a:pPr lvl="0"/>
            <a:endParaRPr lang="nl-BE" sz="2400" dirty="0">
              <a:latin typeface="Open Sans" panose="020B0606030504020204" pitchFamily="34" charset="0"/>
              <a:ea typeface="Open Sans" panose="020B0606030504020204" pitchFamily="34" charset="0"/>
              <a:cs typeface="Open Sans" panose="020B0606030504020204" pitchFamily="34" charset="0"/>
              <a:hlinkClick r:id="rId4"/>
            </a:endParaRPr>
          </a:p>
          <a:p>
            <a:pPr lvl="0"/>
            <a:r>
              <a:rPr lang="nl-BE" sz="2400" dirty="0">
                <a:latin typeface="Open Sans" panose="020B0606030504020204" pitchFamily="34" charset="0"/>
                <a:ea typeface="Open Sans" panose="020B0606030504020204" pitchFamily="34" charset="0"/>
                <a:cs typeface="Open Sans" panose="020B0606030504020204" pitchFamily="34" charset="0"/>
                <a:hlinkClick r:id="rId4"/>
              </a:rPr>
              <a:t>www.dagvaninclusie.be/webinars</a:t>
            </a:r>
            <a:r>
              <a:rPr lang="nl-BE" sz="2400" dirty="0">
                <a:latin typeface="Open Sans" panose="020B0606030504020204" pitchFamily="34" charset="0"/>
                <a:ea typeface="Open Sans" panose="020B0606030504020204" pitchFamily="34" charset="0"/>
                <a:cs typeface="Open Sans" panose="020B0606030504020204" pitchFamily="34" charset="0"/>
              </a:rPr>
              <a:t> </a:t>
            </a: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lang="nl-BE" sz="2400" dirty="0">
                <a:latin typeface="Open Sans" panose="020B0606030504020204" pitchFamily="34" charset="0"/>
                <a:ea typeface="Open Sans" panose="020B0606030504020204" pitchFamily="34" charset="0"/>
                <a:cs typeface="Open Sans" panose="020B0606030504020204" pitchFamily="34" charset="0"/>
                <a:hlinkClick r:id="rId5"/>
              </a:rPr>
              <a:t>https://www.dagvaninclusie.be/presentaties/</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Tx/>
              <a:buChar cha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1682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57F6-6B23-2167-DBFB-951852221D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148B25-8198-8B0B-99DA-E37093A9C52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82E45851-E7FF-0CE3-8962-17C74AA450D8}"/>
              </a:ext>
            </a:extLst>
          </p:cNvPr>
          <p:cNvPicPr>
            <a:picLocks noChangeAspect="1"/>
          </p:cNvPicPr>
          <p:nvPr/>
        </p:nvPicPr>
        <p:blipFill>
          <a:blip r:embed="rId3"/>
          <a:srcRect l="67115"/>
          <a:stretch>
            <a:fillRect/>
          </a:stretch>
        </p:blipFill>
        <p:spPr>
          <a:xfrm>
            <a:off x="6638743" y="0"/>
            <a:ext cx="3381154" cy="5201785"/>
          </a:xfrm>
          <a:prstGeom prst="rect">
            <a:avLst/>
          </a:prstGeom>
        </p:spPr>
      </p:pic>
      <p:sp>
        <p:nvSpPr>
          <p:cNvPr id="4" name="Tekstvak 3">
            <a:extLst>
              <a:ext uri="{FF2B5EF4-FFF2-40B4-BE49-F238E27FC236}">
                <a16:creationId xmlns:a16="http://schemas.microsoft.com/office/drawing/2014/main" id="{3E43E1DA-1572-61AA-3ABC-8BFD0A61DA76}"/>
              </a:ext>
            </a:extLst>
          </p:cNvPr>
          <p:cNvSpPr txBox="1"/>
          <p:nvPr/>
        </p:nvSpPr>
        <p:spPr>
          <a:xfrm>
            <a:off x="184775" y="279177"/>
            <a:ext cx="7352027"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Wat kan een sectororganisatie voor je betekenen?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lvl="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Ondersteuning voor ondernemingen om te werken aan instroom via duaal leren</a:t>
            </a:r>
          </a:p>
          <a:p>
            <a:pPr marL="285750" lvl="5"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hlinkClick r:id="rId4"/>
              </a:rPr>
              <a:t>https://www.duaalleren.vlaanderen/</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lvl="5"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lvl="5"/>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Tx/>
              <a:buChar cha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2265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AB65F5-AACD-ACAF-097F-422E0B20CAA3}"/>
              </a:ext>
            </a:extLst>
          </p:cNvPr>
          <p:cNvSpPr>
            <a:spLocks noGrp="1"/>
          </p:cNvSpPr>
          <p:nvPr>
            <p:ph type="body" sz="quarter" idx="11"/>
          </p:nvPr>
        </p:nvSpPr>
        <p:spPr>
          <a:xfrm>
            <a:off x="397750" y="1498055"/>
            <a:ext cx="2735407" cy="2234879"/>
          </a:xfrm>
          <a:solidFill>
            <a:schemeClr val="accent2"/>
          </a:solidFill>
        </p:spPr>
        <p:txBody>
          <a:bodyPr/>
          <a:lstStyle/>
          <a:p>
            <a:pPr algn="ctr"/>
            <a:endParaRPr lang="nl-BE" sz="2025">
              <a:solidFill>
                <a:schemeClr val="bg1"/>
              </a:solidFill>
              <a:ea typeface="Poppins Black"/>
              <a:cs typeface="Poppins Black"/>
              <a:sym typeface="Poppins Black"/>
            </a:endParaRPr>
          </a:p>
          <a:p>
            <a:pPr algn="ctr"/>
            <a:r>
              <a:rPr lang="nl-BE" sz="2175">
                <a:solidFill>
                  <a:schemeClr val="bg1"/>
                </a:solidFill>
                <a:ea typeface="Poppins Black"/>
                <a:cs typeface="Poppins Black"/>
                <a:sym typeface="Poppins Black"/>
              </a:rPr>
              <a:t>Voorsprongtrajecten</a:t>
            </a:r>
            <a:endParaRPr lang="nl-BE" sz="2175">
              <a:solidFill>
                <a:schemeClr val="bg1"/>
              </a:solidFill>
            </a:endParaRPr>
          </a:p>
          <a:p>
            <a:pPr algn="ctr"/>
            <a:endParaRPr lang="nl-BE">
              <a:latin typeface="FlandersArtSans-Regular" panose="00000500000000000000" pitchFamily="2" charset="0"/>
            </a:endParaRPr>
          </a:p>
          <a:p>
            <a:pPr algn="ctr"/>
            <a:r>
              <a:rPr lang="nl-BE" sz="1650">
                <a:latin typeface="FlandersArtSans-Regular" panose="00000500000000000000" pitchFamily="2" charset="0"/>
              </a:rPr>
              <a:t>Begeleiding voor bedrijven die </a:t>
            </a:r>
            <a:br>
              <a:rPr lang="nl-BE" sz="1650">
                <a:latin typeface="FlandersArtSans-Regular" panose="00000500000000000000" pitchFamily="2" charset="0"/>
              </a:rPr>
            </a:br>
            <a:r>
              <a:rPr lang="nl-BE" sz="1650">
                <a:latin typeface="FlandersArtSans-Regular" panose="00000500000000000000" pitchFamily="2" charset="0"/>
              </a:rPr>
              <a:t>willen groeien via hun mensen</a:t>
            </a:r>
          </a:p>
          <a:p>
            <a:pPr algn="ctr"/>
            <a:endParaRPr lang="nl-BE" sz="3000">
              <a:solidFill>
                <a:schemeClr val="bg1"/>
              </a:solidFill>
            </a:endParaRPr>
          </a:p>
          <a:p>
            <a:endParaRPr lang="nl-BE"/>
          </a:p>
        </p:txBody>
      </p:sp>
      <p:pic>
        <p:nvPicPr>
          <p:cNvPr id="6" name="Tijdelijke aanduiding voor afbeelding 5" descr="Afbeelding met overdekt, kleding, muur, persoon&#10;&#10;Door AI gegenereerde inhoud is mogelijk onjuist.">
            <a:extLst>
              <a:ext uri="{FF2B5EF4-FFF2-40B4-BE49-F238E27FC236}">
                <a16:creationId xmlns:a16="http://schemas.microsoft.com/office/drawing/2014/main" id="{5A9E2200-F374-7D62-E05D-58EC3D2468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877" r="4877"/>
          <a:stretch>
            <a:fillRect/>
          </a:stretch>
        </p:blipFill>
        <p:spPr/>
      </p:pic>
    </p:spTree>
    <p:extLst>
      <p:ext uri="{BB962C8B-B14F-4D97-AF65-F5344CB8AC3E}">
        <p14:creationId xmlns:p14="http://schemas.microsoft.com/office/powerpoint/2010/main" val="364925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A499F89-9D94-40B2-8795-53E88F085033}"/>
              </a:ext>
            </a:extLst>
          </p:cNvPr>
          <p:cNvSpPr txBox="1">
            <a:spLocks/>
          </p:cNvSpPr>
          <p:nvPr/>
        </p:nvSpPr>
        <p:spPr>
          <a:xfrm>
            <a:off x="328179" y="247961"/>
            <a:ext cx="3909678" cy="950979"/>
          </a:xfrm>
          <a:prstGeom prst="rect">
            <a:avLst/>
          </a:prstGeom>
          <a:solidFill>
            <a:srgbClr val="30B7BB"/>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dirty="0">
                <a:solidFill>
                  <a:srgbClr val="FFFFFF"/>
                </a:solidFill>
              </a:rPr>
              <a:t>Voorsprong in Werk voor Iedereen</a:t>
            </a:r>
          </a:p>
        </p:txBody>
      </p:sp>
      <p:sp>
        <p:nvSpPr>
          <p:cNvPr id="5" name="Tijdelijke aanduiding voor inhoud 2">
            <a:extLst>
              <a:ext uri="{FF2B5EF4-FFF2-40B4-BE49-F238E27FC236}">
                <a16:creationId xmlns:a16="http://schemas.microsoft.com/office/drawing/2014/main" id="{C54069C0-4DC8-CFC5-7F35-01EBD74A06FB}"/>
              </a:ext>
            </a:extLst>
          </p:cNvPr>
          <p:cNvSpPr txBox="1">
            <a:spLocks/>
          </p:cNvSpPr>
          <p:nvPr/>
        </p:nvSpPr>
        <p:spPr>
          <a:xfrm>
            <a:off x="392456" y="1448091"/>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Voor organisaties die inclusie, diversiteit en werkbaarheid willen versterken.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Traject kijkt naar </a:t>
            </a:r>
            <a:r>
              <a:rPr lang="nl-NL" sz="1500" err="1">
                <a:solidFill>
                  <a:srgbClr val="FFFFFF"/>
                </a:solidFill>
                <a:latin typeface="FlandersArtSans-Regular" panose="00000500000000000000" pitchFamily="2" charset="0"/>
              </a:rPr>
              <a:t>onboarding</a:t>
            </a:r>
            <a:r>
              <a:rPr lang="nl-NL" sz="1500">
                <a:solidFill>
                  <a:srgbClr val="FFFFFF"/>
                </a:solidFill>
                <a:latin typeface="FlandersArtSans-Regular" panose="00000500000000000000" pitchFamily="2" charset="0"/>
              </a:rPr>
              <a:t>, aangepaste ondersteuning en gelijke kansen.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Gericht op duurzame tewerkstelling voor kwetsbare groepen.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Inschrijven tot december 2029, gratis begeleiding.</a:t>
            </a:r>
          </a:p>
        </p:txBody>
      </p:sp>
      <p:pic>
        <p:nvPicPr>
          <p:cNvPr id="11" name="Tijdelijke aanduiding voor afbeelding 10" descr="Afbeelding met tekst, Lettertype, Graphics, schermopname&#10;&#10;Door AI gegenereerde inhoud is mogelijk onjuist.">
            <a:extLst>
              <a:ext uri="{FF2B5EF4-FFF2-40B4-BE49-F238E27FC236}">
                <a16:creationId xmlns:a16="http://schemas.microsoft.com/office/drawing/2014/main" id="{EB2906CC-C669-2A1F-0388-BB33C8815C00}"/>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5244" t="-38567" r="3331" b="-57143"/>
          <a:stretch>
            <a:fillRect/>
          </a:stretch>
        </p:blipFill>
        <p:spPr>
          <a:xfrm>
            <a:off x="4237857" y="-1191"/>
            <a:ext cx="4905845" cy="5147161"/>
          </a:xfrm>
        </p:spPr>
      </p:pic>
    </p:spTree>
    <p:extLst>
      <p:ext uri="{BB962C8B-B14F-4D97-AF65-F5344CB8AC3E}">
        <p14:creationId xmlns:p14="http://schemas.microsoft.com/office/powerpoint/2010/main" val="307692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C9E54-ABA0-4AE4-3FFE-613AD9A86962}"/>
              </a:ext>
            </a:extLst>
          </p:cNvPr>
          <p:cNvSpPr>
            <a:spLocks noGrp="1"/>
          </p:cNvSpPr>
          <p:nvPr>
            <p:ph type="title"/>
          </p:nvPr>
        </p:nvSpPr>
        <p:spPr/>
        <p:txBody>
          <a:bodyPr/>
          <a:lstStyle/>
          <a:p>
            <a:r>
              <a:rPr lang="nl-NL" dirty="0"/>
              <a:t>Case: Leeftijdsbewust HR-beleid</a:t>
            </a:r>
            <a:endParaRPr lang="nl-BE" dirty="0"/>
          </a:p>
        </p:txBody>
      </p:sp>
      <p:sp>
        <p:nvSpPr>
          <p:cNvPr id="3" name="Tijdelijke aanduiding voor inhoud 2">
            <a:extLst>
              <a:ext uri="{FF2B5EF4-FFF2-40B4-BE49-F238E27FC236}">
                <a16:creationId xmlns:a16="http://schemas.microsoft.com/office/drawing/2014/main" id="{0DFD7996-4A24-3B63-E801-836B65A91256}"/>
              </a:ext>
            </a:extLst>
          </p:cNvPr>
          <p:cNvSpPr>
            <a:spLocks noGrp="1"/>
          </p:cNvSpPr>
          <p:nvPr>
            <p:ph idx="1"/>
          </p:nvPr>
        </p:nvSpPr>
        <p:spPr>
          <a:xfrm>
            <a:off x="244386" y="997927"/>
            <a:ext cx="8715594" cy="3270739"/>
          </a:xfrm>
        </p:spPr>
        <p:txBody>
          <a:bodyPr/>
          <a:lstStyle/>
          <a:p>
            <a:r>
              <a:rPr lang="nl-NL" sz="1650" dirty="0"/>
              <a:t>Uitgangssituatie</a:t>
            </a:r>
          </a:p>
          <a:p>
            <a:pPr>
              <a:lnSpc>
                <a:spcPct val="100000"/>
              </a:lnSpc>
              <a:spcAft>
                <a:spcPts val="225"/>
              </a:spcAft>
            </a:pPr>
            <a:r>
              <a:rPr lang="nl-NL" sz="1650" dirty="0">
                <a:latin typeface="FlandersArtSans-Regular" panose="00000500000000000000" pitchFamily="2" charset="0"/>
              </a:rPr>
              <a:t>Een productiebedrijf met ca. 175 medewerkers kent een sterke diversiteit in leeftijd, cultuur, nationaliteit en taal. Deze diversiteit leidt tot spanningen op de werkvloer d</a:t>
            </a:r>
            <a:r>
              <a:rPr lang="nl-BE" altLang="nl-BE" sz="1650" dirty="0">
                <a:latin typeface="Arial" panose="020B0604020202020204" pitchFamily="34" charset="0"/>
              </a:rPr>
              <a:t>oor:</a:t>
            </a:r>
          </a:p>
          <a:p>
            <a:pPr defTabSz="342900" eaLnBrk="0" fontAlgn="base" hangingPunct="0">
              <a:lnSpc>
                <a:spcPct val="100000"/>
              </a:lnSpc>
              <a:spcAft>
                <a:spcPts val="225"/>
              </a:spcAft>
              <a:buSzTx/>
            </a:pPr>
            <a:endParaRPr lang="nl-BE" altLang="nl-BE" sz="1650" dirty="0">
              <a:latin typeface="Arial" panose="020B0604020202020204" pitchFamily="34" charset="0"/>
            </a:endParaRP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Generatieverschillen</a:t>
            </a: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weerstand tegen verandering</a:t>
            </a: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communicatie- en samenwerkingsproblemen</a:t>
            </a:r>
          </a:p>
          <a:p>
            <a:pPr indent="171450" defTabSz="342900" eaLnBrk="0" fontAlgn="base" hangingPunct="0">
              <a:lnSpc>
                <a:spcPct val="100000"/>
              </a:lnSpc>
              <a:spcBef>
                <a:spcPct val="0"/>
              </a:spcBef>
              <a:spcAft>
                <a:spcPct val="0"/>
              </a:spcAft>
              <a:buSzTx/>
            </a:pPr>
            <a:endParaRPr lang="nl-BE" altLang="nl-BE" sz="1650" dirty="0">
              <a:latin typeface="FlandersArtSans-Regular" panose="00000500000000000000" pitchFamily="2" charset="0"/>
            </a:endParaRPr>
          </a:p>
          <a:p>
            <a:pPr indent="171450" defTabSz="342900" eaLnBrk="0" fontAlgn="base" hangingPunct="0">
              <a:lnSpc>
                <a:spcPct val="100000"/>
              </a:lnSpc>
              <a:spcBef>
                <a:spcPct val="0"/>
              </a:spcBef>
              <a:spcAft>
                <a:spcPct val="0"/>
              </a:spcAft>
              <a:buSzTx/>
            </a:pPr>
            <a:r>
              <a:rPr lang="nl-BE" altLang="nl-BE" sz="1650" dirty="0">
                <a:latin typeface="FlandersArtSans-Regular" panose="00000500000000000000" pitchFamily="2" charset="0"/>
              </a:rPr>
              <a:t>HR-vraag:</a:t>
            </a: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generaties beter laten samenwerken</a:t>
            </a: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omgaan met culturele verschillen</a:t>
            </a:r>
          </a:p>
          <a:p>
            <a:pPr marL="214313" indent="171450" defTabSz="342900" eaLnBrk="0" fontAlgn="base" hangingPunct="0">
              <a:lnSpc>
                <a:spcPct val="100000"/>
              </a:lnSpc>
              <a:spcBef>
                <a:spcPct val="0"/>
              </a:spcBef>
              <a:spcAft>
                <a:spcPct val="0"/>
              </a:spcAft>
              <a:buSzTx/>
              <a:buFont typeface="Arial" panose="020B0604020202020204" pitchFamily="34" charset="0"/>
              <a:buChar char="•"/>
            </a:pPr>
            <a:r>
              <a:rPr lang="nl-BE" altLang="nl-BE" sz="1650" dirty="0">
                <a:latin typeface="FlandersArtSans-Regular" panose="00000500000000000000" pitchFamily="2" charset="0"/>
              </a:rPr>
              <a:t>verzuim preventief aanpakken</a:t>
            </a:r>
          </a:p>
          <a:p>
            <a:endParaRPr lang="nl-BE" dirty="0"/>
          </a:p>
        </p:txBody>
      </p:sp>
      <p:sp>
        <p:nvSpPr>
          <p:cNvPr id="4" name="Rectangle 1">
            <a:extLst>
              <a:ext uri="{FF2B5EF4-FFF2-40B4-BE49-F238E27FC236}">
                <a16:creationId xmlns:a16="http://schemas.microsoft.com/office/drawing/2014/main" id="{9D3D6818-DA6B-3988-889E-15AD835343CA}"/>
              </a:ext>
            </a:extLst>
          </p:cNvPr>
          <p:cNvSpPr>
            <a:spLocks noChangeArrowheads="1"/>
          </p:cNvSpPr>
          <p:nvPr/>
        </p:nvSpPr>
        <p:spPr bwMode="auto">
          <a:xfrm>
            <a:off x="298" y="-69249"/>
            <a:ext cx="6931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4290" tIns="17145" rIns="34290" bIns="17145" numCol="1" anchor="ctr" anchorCtr="0" compatLnSpc="1">
            <a:prstTxWarp prst="textNoShape">
              <a:avLst/>
            </a:prstTxWarp>
            <a:spAutoFit/>
          </a:bodyPr>
          <a:lstStyle/>
          <a:p>
            <a:pPr defTabSz="342900" eaLnBrk="0" fontAlgn="base" hangingPunct="0">
              <a:spcBef>
                <a:spcPct val="0"/>
              </a:spcBef>
              <a:spcAft>
                <a:spcPct val="0"/>
              </a:spcAft>
              <a:buClrTx/>
            </a:pPr>
            <a:endParaRPr lang="nl-BE" altLang="nl-BE" sz="675" kern="1200" dirty="0">
              <a:solidFill>
                <a:srgbClr val="003399"/>
              </a:solidFill>
              <a:latin typeface="Arial" panose="020B0604020202020204" pitchFamily="34" charset="0"/>
              <a:ea typeface="+mn-ea"/>
              <a:cs typeface="+mn-cs"/>
            </a:endParaRPr>
          </a:p>
        </p:txBody>
      </p:sp>
    </p:spTree>
    <p:extLst>
      <p:ext uri="{BB962C8B-B14F-4D97-AF65-F5344CB8AC3E}">
        <p14:creationId xmlns:p14="http://schemas.microsoft.com/office/powerpoint/2010/main" val="3285483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52C49-C863-2DC8-6261-27975C8AA4A4}"/>
              </a:ext>
            </a:extLst>
          </p:cNvPr>
          <p:cNvSpPr>
            <a:spLocks noGrp="1"/>
          </p:cNvSpPr>
          <p:nvPr>
            <p:ph type="title"/>
          </p:nvPr>
        </p:nvSpPr>
        <p:spPr/>
        <p:txBody>
          <a:bodyPr/>
          <a:lstStyle/>
          <a:p>
            <a:r>
              <a:rPr lang="nl-NL" b="1" dirty="0"/>
              <a:t>Generatie- en leeftijdscomponent</a:t>
            </a:r>
            <a:endParaRPr lang="nl-BE" dirty="0"/>
          </a:p>
        </p:txBody>
      </p:sp>
      <p:sp>
        <p:nvSpPr>
          <p:cNvPr id="3" name="Tijdelijke aanduiding voor inhoud 2">
            <a:extLst>
              <a:ext uri="{FF2B5EF4-FFF2-40B4-BE49-F238E27FC236}">
                <a16:creationId xmlns:a16="http://schemas.microsoft.com/office/drawing/2014/main" id="{93F872E2-EFB2-C790-6015-20714D08FC2A}"/>
              </a:ext>
            </a:extLst>
          </p:cNvPr>
          <p:cNvSpPr>
            <a:spLocks noGrp="1"/>
          </p:cNvSpPr>
          <p:nvPr>
            <p:ph idx="1"/>
          </p:nvPr>
        </p:nvSpPr>
        <p:spPr/>
        <p:txBody>
          <a:bodyPr/>
          <a:lstStyle/>
          <a:p>
            <a:pPr>
              <a:lnSpc>
                <a:spcPct val="100000"/>
              </a:lnSpc>
            </a:pPr>
            <a:r>
              <a:rPr lang="nl-NL" sz="1650" dirty="0">
                <a:latin typeface="FlandersArtSans-Regular" panose="00000500000000000000" pitchFamily="2" charset="0"/>
              </a:rPr>
              <a:t>In de organisatie bestaan duidelijke verschillen tussen jongere en oudere medewerkers. </a:t>
            </a:r>
          </a:p>
          <a:p>
            <a:pPr>
              <a:lnSpc>
                <a:spcPct val="100000"/>
              </a:lnSpc>
            </a:pPr>
            <a:endParaRPr lang="nl-NL" sz="1650" dirty="0">
              <a:latin typeface="FlandersArtSans-Regular" panose="00000500000000000000" pitchFamily="2" charset="0"/>
            </a:endParaRPr>
          </a:p>
          <a:p>
            <a:pPr marL="214313" indent="-214313">
              <a:lnSpc>
                <a:spcPct val="100000"/>
              </a:lnSpc>
              <a:buFont typeface="Arial" panose="020B0604020202020204" pitchFamily="34" charset="0"/>
              <a:buChar char="•"/>
            </a:pPr>
            <a:r>
              <a:rPr lang="nl-NL" sz="1650" dirty="0">
                <a:latin typeface="FlandersArtSans-Regular" panose="00000500000000000000" pitchFamily="2" charset="0"/>
              </a:rPr>
              <a:t>Jongere werknemers: verwachten snellere doorgroeimogelijkheden en feedback, </a:t>
            </a:r>
          </a:p>
          <a:p>
            <a:pPr marL="214313" indent="-214313">
              <a:lnSpc>
                <a:spcPct val="100000"/>
              </a:lnSpc>
              <a:buFont typeface="Arial" panose="020B0604020202020204" pitchFamily="34" charset="0"/>
              <a:buChar char="•"/>
            </a:pPr>
            <a:r>
              <a:rPr lang="nl-NL" sz="1650" dirty="0">
                <a:latin typeface="FlandersArtSans-Regular" panose="00000500000000000000" pitchFamily="2" charset="0"/>
              </a:rPr>
              <a:t>Oudere werknemers: meer belang aan hiërarchie, stabiliteit en vertrouwde werkwijzen.</a:t>
            </a:r>
          </a:p>
          <a:p>
            <a:endParaRPr lang="nl-NL" sz="1650" dirty="0">
              <a:latin typeface="FlandersArtSans-Regular" panose="00000500000000000000" pitchFamily="2" charset="0"/>
            </a:endParaRPr>
          </a:p>
          <a:p>
            <a:r>
              <a:rPr lang="nl-NL" sz="1650" dirty="0">
                <a:latin typeface="FlandersArtSans-Regular" panose="00000500000000000000" pitchFamily="2" charset="0"/>
              </a:rPr>
              <a:t>Vooral nieuwe HR-instrumenten, zoals evaluatiegesprekken, roepen weerstand op bij oudere medewerkers. Ook bij leidinggevenden spelen generatieverschillen, zeker wanneer zij zijn doorgegroeid vanuit een expertrol en sterk taakgericht werken.</a:t>
            </a:r>
            <a:endParaRPr lang="nl-BE" sz="1650" dirty="0">
              <a:latin typeface="FlandersArtSans-Regular" panose="00000500000000000000" pitchFamily="2" charset="0"/>
            </a:endParaRPr>
          </a:p>
        </p:txBody>
      </p:sp>
    </p:spTree>
    <p:extLst>
      <p:ext uri="{BB962C8B-B14F-4D97-AF65-F5344CB8AC3E}">
        <p14:creationId xmlns:p14="http://schemas.microsoft.com/office/powerpoint/2010/main" val="122456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29A37-E49D-9452-62D7-C84A8A413647}"/>
              </a:ext>
            </a:extLst>
          </p:cNvPr>
          <p:cNvSpPr>
            <a:spLocks noGrp="1"/>
          </p:cNvSpPr>
          <p:nvPr>
            <p:ph type="title"/>
          </p:nvPr>
        </p:nvSpPr>
        <p:spPr>
          <a:xfrm>
            <a:off x="244386" y="263397"/>
            <a:ext cx="8715594" cy="598249"/>
          </a:xfrm>
        </p:spPr>
        <p:txBody>
          <a:bodyPr/>
          <a:lstStyle/>
          <a:p>
            <a:r>
              <a:rPr lang="nl-NL" dirty="0"/>
              <a:t>Genomen acties:</a:t>
            </a:r>
            <a:endParaRPr lang="nl-BE" dirty="0"/>
          </a:p>
        </p:txBody>
      </p:sp>
      <p:sp>
        <p:nvSpPr>
          <p:cNvPr id="3" name="Tijdelijke aanduiding voor inhoud 2">
            <a:extLst>
              <a:ext uri="{FF2B5EF4-FFF2-40B4-BE49-F238E27FC236}">
                <a16:creationId xmlns:a16="http://schemas.microsoft.com/office/drawing/2014/main" id="{6BB2F260-7663-12CD-1885-B67924FEBEAA}"/>
              </a:ext>
            </a:extLst>
          </p:cNvPr>
          <p:cNvSpPr>
            <a:spLocks noGrp="1"/>
          </p:cNvSpPr>
          <p:nvPr>
            <p:ph idx="1"/>
          </p:nvPr>
        </p:nvSpPr>
        <p:spPr>
          <a:xfrm>
            <a:off x="244386" y="817685"/>
            <a:ext cx="8715594" cy="3268541"/>
          </a:xfrm>
        </p:spPr>
        <p:txBody>
          <a:bodyPr/>
          <a:lstStyle/>
          <a:p>
            <a:pPr marL="321469" indent="-321469">
              <a:buFont typeface="Arial" panose="020B0604020202020204" pitchFamily="34" charset="0"/>
              <a:buChar char="•"/>
            </a:pPr>
            <a:r>
              <a:rPr lang="nl-BE" sz="1650" b="1" dirty="0">
                <a:latin typeface="FlandersArtSans-Regular" panose="00000500000000000000" pitchFamily="2" charset="0"/>
              </a:rPr>
              <a:t>Generaties expliciet benoemen en analyseren</a:t>
            </a:r>
            <a:endParaRPr lang="nl-NL" sz="1650" b="1" dirty="0">
              <a:latin typeface="FlandersArtSans-Regular" panose="00000500000000000000" pitchFamily="2" charset="0"/>
            </a:endParaRPr>
          </a:p>
          <a:p>
            <a:pPr marL="321469" indent="-321469">
              <a:buFont typeface="Arial" panose="020B0604020202020204" pitchFamily="34" charset="0"/>
              <a:buChar char="•"/>
            </a:pPr>
            <a:r>
              <a:rPr lang="nl-NL" sz="1650" b="1" dirty="0">
                <a:latin typeface="FlandersArtSans-Regular" panose="00000500000000000000" pitchFamily="2" charset="0"/>
              </a:rPr>
              <a:t>Het </a:t>
            </a:r>
            <a:r>
              <a:rPr lang="nl-NL" sz="1650" b="1" dirty="0" err="1">
                <a:latin typeface="FlandersArtSans-Regular" panose="00000500000000000000" pitchFamily="2" charset="0"/>
              </a:rPr>
              <a:t>onboardingproces</a:t>
            </a:r>
            <a:r>
              <a:rPr lang="nl-NL" sz="1650" b="1" dirty="0">
                <a:latin typeface="FlandersArtSans-Regular" panose="00000500000000000000" pitchFamily="2" charset="0"/>
              </a:rPr>
              <a:t> werd herbekeken en aangepast aan verschillende leer- en begeleidingsnoden van jongere medewerkers en oudere medewerkers .</a:t>
            </a:r>
          </a:p>
          <a:p>
            <a:pPr marL="321469" indent="-321469">
              <a:buFont typeface="Arial" panose="020B0604020202020204" pitchFamily="34" charset="0"/>
              <a:buChar char="•"/>
            </a:pPr>
            <a:r>
              <a:rPr lang="nl-NL" sz="1650" b="1" dirty="0">
                <a:latin typeface="FlandersArtSans-Regular" panose="00000500000000000000" pitchFamily="2" charset="0"/>
              </a:rPr>
              <a:t>Een competentiematrix w</a:t>
            </a:r>
            <a:r>
              <a:rPr lang="nl-NL" sz="1650" dirty="0">
                <a:latin typeface="FlandersArtSans-Regular" panose="00000500000000000000" pitchFamily="2" charset="0"/>
              </a:rPr>
              <a:t>erd ontwikkeld om functies en verwachtingen te objectiveren en leeftijdsstereotypen te </a:t>
            </a:r>
            <a:r>
              <a:rPr lang="nl-NL" sz="1650" b="1" dirty="0">
                <a:latin typeface="FlandersArtSans-Regular" panose="00000500000000000000" pitchFamily="2" charset="0"/>
              </a:rPr>
              <a:t>vermijden </a:t>
            </a:r>
            <a:r>
              <a:rPr lang="nl-BE" sz="1650" dirty="0"/>
              <a:t>→</a:t>
            </a:r>
            <a:r>
              <a:rPr lang="nl-NL" sz="1650" b="1" dirty="0">
                <a:latin typeface="FlandersArtSans-Regular" panose="00000500000000000000" pitchFamily="2" charset="0"/>
              </a:rPr>
              <a:t> focus op vaardigheden i.p.v. leeftijd</a:t>
            </a:r>
          </a:p>
          <a:p>
            <a:pPr marL="321469" indent="-321469">
              <a:buFont typeface="Arial" panose="020B0604020202020204" pitchFamily="34" charset="0"/>
              <a:buChar char="•"/>
            </a:pPr>
            <a:r>
              <a:rPr lang="nl-NL" sz="1650" dirty="0">
                <a:latin typeface="FlandersArtSans-Regular" panose="00000500000000000000" pitchFamily="2" charset="0"/>
              </a:rPr>
              <a:t>Een </a:t>
            </a:r>
            <a:r>
              <a:rPr lang="nl-NL" sz="1650" b="1" dirty="0">
                <a:latin typeface="FlandersArtSans-Regular" panose="00000500000000000000" pitchFamily="2" charset="0"/>
              </a:rPr>
              <a:t>preventief verzuimbeleid</a:t>
            </a:r>
            <a:r>
              <a:rPr lang="nl-NL" sz="1650" dirty="0">
                <a:latin typeface="FlandersArtSans-Regular" panose="00000500000000000000" pitchFamily="2" charset="0"/>
              </a:rPr>
              <a:t> werd uitgewerkt via verzuimgesprekken, met aandacht voor welzijn en </a:t>
            </a:r>
            <a:r>
              <a:rPr lang="nl-NL" sz="1650" b="1" dirty="0">
                <a:latin typeface="FlandersArtSans-Regular" panose="00000500000000000000" pitchFamily="2" charset="0"/>
              </a:rPr>
              <a:t>gezondheid in een context waar oudere én jongere medewerkers met verschillende noden kampen.</a:t>
            </a:r>
          </a:p>
          <a:p>
            <a:pPr marL="321469" indent="-321469">
              <a:buFont typeface="Arial" panose="020B0604020202020204" pitchFamily="34" charset="0"/>
              <a:buChar char="•"/>
            </a:pPr>
            <a:r>
              <a:rPr lang="nl-NL" sz="1650" dirty="0">
                <a:latin typeface="FlandersArtSans-Regular" panose="00000500000000000000" pitchFamily="2" charset="0"/>
              </a:rPr>
              <a:t>Een </a:t>
            </a:r>
            <a:r>
              <a:rPr lang="nl-NL" sz="1650" b="1" dirty="0">
                <a:latin typeface="FlandersArtSans-Regular" panose="00000500000000000000" pitchFamily="2" charset="0"/>
              </a:rPr>
              <a:t>leiderschapstraject</a:t>
            </a:r>
            <a:r>
              <a:rPr lang="nl-NL" sz="1650" dirty="0">
                <a:latin typeface="FlandersArtSans-Regular" panose="00000500000000000000" pitchFamily="2" charset="0"/>
              </a:rPr>
              <a:t> rond inclusief en generatiebewust leiderschap werd voorbereid om leidinggevenden mee te krijgen in het belang van diversiteit en inclusie.</a:t>
            </a:r>
          </a:p>
          <a:p>
            <a:endParaRPr lang="nl-BE" dirty="0"/>
          </a:p>
        </p:txBody>
      </p:sp>
    </p:spTree>
    <p:extLst>
      <p:ext uri="{BB962C8B-B14F-4D97-AF65-F5344CB8AC3E}">
        <p14:creationId xmlns:p14="http://schemas.microsoft.com/office/powerpoint/2010/main" val="4196090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2703A66-9366-40CC-5B8F-730E98E6FD44}"/>
              </a:ext>
            </a:extLst>
          </p:cNvPr>
          <p:cNvSpPr>
            <a:spLocks noGrp="1"/>
          </p:cNvSpPr>
          <p:nvPr>
            <p:ph idx="1"/>
          </p:nvPr>
        </p:nvSpPr>
        <p:spPr>
          <a:xfrm>
            <a:off x="244386" y="633046"/>
            <a:ext cx="8715594" cy="3453180"/>
          </a:xfrm>
        </p:spPr>
        <p:txBody>
          <a:bodyPr/>
          <a:lstStyle/>
          <a:p>
            <a:r>
              <a:rPr lang="nl-NL" sz="1650" dirty="0">
                <a:latin typeface="FlandersArtSans-Regular" panose="00000500000000000000" pitchFamily="2" charset="0"/>
              </a:rPr>
              <a:t>Deze case toont dat leeftijdsbewust HR-beleid succesvol is wanneer:</a:t>
            </a:r>
          </a:p>
          <a:p>
            <a:endParaRPr lang="nl-NL" sz="1650" dirty="0">
              <a:latin typeface="FlandersArtSans-Regular" panose="00000500000000000000" pitchFamily="2" charset="0"/>
            </a:endParaRPr>
          </a:p>
          <a:p>
            <a:pPr marL="321469" indent="-321469">
              <a:buFont typeface="Arial" panose="020B0604020202020204" pitchFamily="34" charset="0"/>
              <a:buChar char="•"/>
            </a:pPr>
            <a:r>
              <a:rPr lang="nl-NL" sz="1650" dirty="0">
                <a:latin typeface="FlandersArtSans-Regular" panose="00000500000000000000" pitchFamily="2" charset="0"/>
              </a:rPr>
              <a:t>Generatieverschillen expliciet benoemd en geanalyseerd worden,</a:t>
            </a:r>
          </a:p>
          <a:p>
            <a:pPr marL="321469" indent="-321469">
              <a:buFont typeface="Arial" panose="020B0604020202020204" pitchFamily="34" charset="0"/>
              <a:buChar char="•"/>
            </a:pPr>
            <a:r>
              <a:rPr lang="nl-NL" sz="1650" dirty="0">
                <a:latin typeface="FlandersArtSans-Regular" panose="00000500000000000000" pitchFamily="2" charset="0"/>
              </a:rPr>
              <a:t>HR-maatregelen deel uitmaken van een samenhangend traject,</a:t>
            </a:r>
          </a:p>
          <a:p>
            <a:pPr marL="321469" indent="-321469">
              <a:buFont typeface="Arial" panose="020B0604020202020204" pitchFamily="34" charset="0"/>
              <a:buChar char="•"/>
            </a:pPr>
            <a:r>
              <a:rPr lang="nl-NL" sz="1650" dirty="0">
                <a:latin typeface="FlandersArtSans-Regular" panose="00000500000000000000" pitchFamily="2" charset="0"/>
              </a:rPr>
              <a:t>Competenties centraal staan in plaats van leeftijd,</a:t>
            </a:r>
          </a:p>
          <a:p>
            <a:pPr marL="321469" indent="-321469">
              <a:buFont typeface="Arial" panose="020B0604020202020204" pitchFamily="34" charset="0"/>
              <a:buChar char="•"/>
            </a:pPr>
            <a:r>
              <a:rPr lang="nl-NL" sz="1650">
                <a:latin typeface="FlandersArtSans-Regular" panose="00000500000000000000" pitchFamily="2" charset="0"/>
              </a:rPr>
              <a:t>En leidinggevenden </a:t>
            </a:r>
            <a:r>
              <a:rPr lang="nl-NL" sz="1650" dirty="0">
                <a:latin typeface="FlandersArtSans-Regular" panose="00000500000000000000" pitchFamily="2" charset="0"/>
              </a:rPr>
              <a:t>actief betrokken worden in visie en uitvoering.</a:t>
            </a:r>
          </a:p>
          <a:p>
            <a:endParaRPr lang="nl-BE" dirty="0"/>
          </a:p>
        </p:txBody>
      </p:sp>
    </p:spTree>
    <p:extLst>
      <p:ext uri="{BB962C8B-B14F-4D97-AF65-F5344CB8AC3E}">
        <p14:creationId xmlns:p14="http://schemas.microsoft.com/office/powerpoint/2010/main" val="150978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5694-131F-CCBF-4F69-635CFF7E2C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DBDB5D-006F-290E-0329-CBA1903274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C86409F5-3837-58EE-FA4D-E560B161F6F2}"/>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6AAB7D48-7132-2A7E-510A-C98F869CA526}"/>
              </a:ext>
            </a:extLst>
          </p:cNvPr>
          <p:cNvSpPr txBox="1"/>
          <p:nvPr/>
        </p:nvSpPr>
        <p:spPr>
          <a:xfrm>
            <a:off x="202863" y="318977"/>
            <a:ext cx="6028380" cy="3631763"/>
          </a:xfrm>
          <a:prstGeom prst="rect">
            <a:avLst/>
          </a:prstGeom>
          <a:noFill/>
        </p:spPr>
        <p:txBody>
          <a:bodyPr wrap="square" rtlCol="0">
            <a:spAutoFit/>
          </a:bodyPr>
          <a:lstStyle/>
          <a:p>
            <a:r>
              <a:rPr lang="nl-BE" sz="2400" dirty="0">
                <a:latin typeface="Open Sans" panose="020B0606030504020204" pitchFamily="34" charset="0"/>
                <a:ea typeface="Open Sans" panose="020B0606030504020204" pitchFamily="34" charset="0"/>
                <a:cs typeface="Open Sans" panose="020B0606030504020204" pitchFamily="34" charset="0"/>
              </a:rPr>
              <a:t>Planning: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Marleen van </a:t>
            </a:r>
            <a:r>
              <a:rPr lang="nl-BE" sz="2400" dirty="0" err="1">
                <a:latin typeface="Open Sans" panose="020B0606030504020204" pitchFamily="34" charset="0"/>
                <a:ea typeface="Open Sans" panose="020B0606030504020204" pitchFamily="34" charset="0"/>
                <a:cs typeface="Open Sans" panose="020B0606030504020204" pitchFamily="34" charset="0"/>
              </a:rPr>
              <a:t>Baldemo</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David, Niels en Annick over </a:t>
            </a:r>
            <a:r>
              <a:rPr lang="nl-BE" sz="2400" dirty="0" err="1">
                <a:latin typeface="Open Sans" panose="020B0606030504020204" pitchFamily="34" charset="0"/>
                <a:ea typeface="Open Sans" panose="020B0606030504020204" pitchFamily="34" charset="0"/>
                <a:cs typeface="Open Sans" panose="020B0606030504020204" pitchFamily="34" charset="0"/>
              </a:rPr>
              <a:t>Perka</a:t>
            </a: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De rol van sectororganisaties</a:t>
            </a: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Stefaan Windels van DWEWIS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Vragenronde </a:t>
            </a:r>
          </a:p>
          <a:p>
            <a:endParaRPr lang="nl-BE" dirty="0"/>
          </a:p>
        </p:txBody>
      </p:sp>
    </p:spTree>
    <p:extLst>
      <p:ext uri="{BB962C8B-B14F-4D97-AF65-F5344CB8AC3E}">
        <p14:creationId xmlns:p14="http://schemas.microsoft.com/office/powerpoint/2010/main" val="2864511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tekst, Lettertype, Graphics, grafische vormgeving&#10;&#10;Door AI gegenereerde inhoud is mogelijk onjuist.">
            <a:extLst>
              <a:ext uri="{FF2B5EF4-FFF2-40B4-BE49-F238E27FC236}">
                <a16:creationId xmlns:a16="http://schemas.microsoft.com/office/drawing/2014/main" id="{2C6AB35E-AC63-572C-4934-828F74EF911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494" t="-39385" r="3075" b="-58953"/>
          <a:stretch>
            <a:fillRect/>
          </a:stretch>
        </p:blipFill>
        <p:spPr>
          <a:xfrm>
            <a:off x="4241429" y="0"/>
            <a:ext cx="4905845" cy="5147161"/>
          </a:xfrm>
        </p:spPr>
      </p:pic>
      <p:sp>
        <p:nvSpPr>
          <p:cNvPr id="16" name="Titel 1">
            <a:extLst>
              <a:ext uri="{FF2B5EF4-FFF2-40B4-BE49-F238E27FC236}">
                <a16:creationId xmlns:a16="http://schemas.microsoft.com/office/drawing/2014/main" id="{BE0637CE-5511-D22F-3A14-3218720BCFE4}"/>
              </a:ext>
            </a:extLst>
          </p:cNvPr>
          <p:cNvSpPr txBox="1">
            <a:spLocks/>
          </p:cNvSpPr>
          <p:nvPr/>
        </p:nvSpPr>
        <p:spPr>
          <a:xfrm>
            <a:off x="328179" y="247961"/>
            <a:ext cx="3909678" cy="950979"/>
          </a:xfrm>
          <a:prstGeom prst="rect">
            <a:avLst/>
          </a:prstGeom>
          <a:solidFill>
            <a:srgbClr val="30B7BB"/>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dirty="0">
                <a:solidFill>
                  <a:srgbClr val="FFFFFF"/>
                </a:solidFill>
              </a:rPr>
              <a:t>Voorsprong in Motivatie</a:t>
            </a:r>
          </a:p>
        </p:txBody>
      </p:sp>
      <p:sp>
        <p:nvSpPr>
          <p:cNvPr id="17" name="Tijdelijke aanduiding voor inhoud 2">
            <a:extLst>
              <a:ext uri="{FF2B5EF4-FFF2-40B4-BE49-F238E27FC236}">
                <a16:creationId xmlns:a16="http://schemas.microsoft.com/office/drawing/2014/main" id="{75CC849F-AAE3-D410-7C04-DF61A1F2F664}"/>
              </a:ext>
            </a:extLst>
          </p:cNvPr>
          <p:cNvSpPr txBox="1">
            <a:spLocks/>
          </p:cNvSpPr>
          <p:nvPr/>
        </p:nvSpPr>
        <p:spPr>
          <a:xfrm>
            <a:off x="376293" y="1376740"/>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BE" sz="1500" dirty="0">
                <a:solidFill>
                  <a:srgbClr val="FFFFFF"/>
                </a:solidFill>
                <a:latin typeface="FlandersArtSans-Regular" panose="00000500000000000000" pitchFamily="2" charset="0"/>
              </a:rPr>
              <a:t>Een motiverende werkcultuur in kmo’s</a:t>
            </a:r>
          </a:p>
          <a:p>
            <a:pPr marL="257162" indent="-257162" defTabSz="685800">
              <a:lnSpc>
                <a:spcPts val="2700"/>
              </a:lnSpc>
              <a:buClrTx/>
              <a:buBlip>
                <a:blip r:embed="rId5"/>
              </a:buBlip>
            </a:pPr>
            <a:r>
              <a:rPr lang="nl-BE" sz="1500" dirty="0">
                <a:solidFill>
                  <a:srgbClr val="FFFFFF"/>
                </a:solidFill>
                <a:latin typeface="FlandersArtSans-Regular" panose="00000500000000000000" pitchFamily="2" charset="0"/>
              </a:rPr>
              <a:t>Gericht op werkbaarheid en welzijn van medewerkers </a:t>
            </a:r>
          </a:p>
          <a:p>
            <a:pPr marL="257162" indent="-257162" defTabSz="685800">
              <a:lnSpc>
                <a:spcPts val="2700"/>
              </a:lnSpc>
              <a:buClrTx/>
              <a:buBlip>
                <a:blip r:embed="rId5"/>
              </a:buBlip>
            </a:pPr>
            <a:r>
              <a:rPr lang="nl-BE" sz="1500" dirty="0">
                <a:solidFill>
                  <a:srgbClr val="FFFFFF"/>
                </a:solidFill>
                <a:latin typeface="FlandersArtSans-Regular" panose="00000500000000000000" pitchFamily="2" charset="0"/>
              </a:rPr>
              <a:t>Begeleiding door HR-experts die werken op maat: bevraging </a:t>
            </a:r>
            <a:r>
              <a:rPr lang="nl-BE" sz="1500" dirty="0" err="1">
                <a:solidFill>
                  <a:srgbClr val="FFFFFF"/>
                </a:solidFill>
                <a:latin typeface="FlandersArtSans-Regular" panose="00000500000000000000" pitchFamily="2" charset="0"/>
              </a:rPr>
              <a:t>WN’s</a:t>
            </a:r>
            <a:r>
              <a:rPr lang="nl-BE" sz="1500" dirty="0">
                <a:solidFill>
                  <a:srgbClr val="FFFFFF"/>
                </a:solidFill>
                <a:latin typeface="FlandersArtSans-Regular" panose="00000500000000000000" pitchFamily="2" charset="0"/>
              </a:rPr>
              <a:t>, workshops, coaching, finetunen HR-processen, opzetten overlegsystemen, … </a:t>
            </a:r>
          </a:p>
          <a:p>
            <a:pPr marL="257162" indent="-257162" defTabSz="685800">
              <a:lnSpc>
                <a:spcPts val="2700"/>
              </a:lnSpc>
              <a:buClrTx/>
              <a:buBlip>
                <a:blip r:embed="rId5"/>
              </a:buBlip>
            </a:pPr>
            <a:r>
              <a:rPr lang="nl-BE" sz="1500" dirty="0">
                <a:solidFill>
                  <a:srgbClr val="FFFFFF"/>
                </a:solidFill>
                <a:latin typeface="FlandersArtSans-Regular" panose="00000500000000000000" pitchFamily="2" charset="0"/>
              </a:rPr>
              <a:t>Intake </a:t>
            </a:r>
            <a:r>
              <a:rPr lang="nl-BE" sz="1500" dirty="0">
                <a:solidFill>
                  <a:srgbClr val="FFFFFF"/>
                </a:solidFill>
                <a:latin typeface="FlandersArtSans-Regular" panose="00000500000000000000" pitchFamily="2" charset="0"/>
                <a:sym typeface="Wingdings" panose="05000000000000000000" pitchFamily="2" charset="2"/>
              </a:rPr>
              <a:t> actieplan  begeleiding  afronding</a:t>
            </a:r>
            <a:endParaRPr lang="nl-BE" sz="1500" dirty="0">
              <a:solidFill>
                <a:srgbClr val="FFFFFF"/>
              </a:solidFill>
              <a:latin typeface="FlandersArtSans-Regular" panose="00000500000000000000" pitchFamily="2" charset="0"/>
            </a:endParaRPr>
          </a:p>
          <a:p>
            <a:pPr marL="257162" indent="-257162" defTabSz="685800">
              <a:lnSpc>
                <a:spcPts val="2700"/>
              </a:lnSpc>
              <a:buClrTx/>
              <a:buBlip>
                <a:blip r:embed="rId5"/>
              </a:buBlip>
            </a:pPr>
            <a:r>
              <a:rPr lang="nl-BE" sz="1500" dirty="0">
                <a:solidFill>
                  <a:srgbClr val="FFFFFF"/>
                </a:solidFill>
                <a:latin typeface="FlandersArtSans-Regular" panose="00000500000000000000" pitchFamily="2" charset="0"/>
              </a:rPr>
              <a:t>Inschrijven tot december 2027, 85% gesubsidieerd. </a:t>
            </a:r>
          </a:p>
        </p:txBody>
      </p:sp>
    </p:spTree>
    <p:extLst>
      <p:ext uri="{BB962C8B-B14F-4D97-AF65-F5344CB8AC3E}">
        <p14:creationId xmlns:p14="http://schemas.microsoft.com/office/powerpoint/2010/main" val="597930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55898DE-4A7C-F8A2-CA5C-00F2EDFB3A1C}"/>
              </a:ext>
            </a:extLst>
          </p:cNvPr>
          <p:cNvSpPr txBox="1">
            <a:spLocks/>
          </p:cNvSpPr>
          <p:nvPr/>
        </p:nvSpPr>
        <p:spPr>
          <a:xfrm>
            <a:off x="328179" y="247961"/>
            <a:ext cx="3909678" cy="950979"/>
          </a:xfrm>
          <a:prstGeom prst="rect">
            <a:avLst/>
          </a:prstGeom>
          <a:solidFill>
            <a:srgbClr val="FFCC2F"/>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dirty="0">
                <a:solidFill>
                  <a:srgbClr val="003399"/>
                </a:solidFill>
              </a:rPr>
              <a:t>Voorsprong in Leren</a:t>
            </a:r>
          </a:p>
        </p:txBody>
      </p:sp>
      <p:sp>
        <p:nvSpPr>
          <p:cNvPr id="7" name="Tijdelijke aanduiding voor inhoud 2">
            <a:extLst>
              <a:ext uri="{FF2B5EF4-FFF2-40B4-BE49-F238E27FC236}">
                <a16:creationId xmlns:a16="http://schemas.microsoft.com/office/drawing/2014/main" id="{4ABE8AFD-B5CA-D90F-AF3C-7ACAD34FBEFB}"/>
              </a:ext>
            </a:extLst>
          </p:cNvPr>
          <p:cNvSpPr txBox="1">
            <a:spLocks/>
          </p:cNvSpPr>
          <p:nvPr/>
        </p:nvSpPr>
        <p:spPr>
          <a:xfrm>
            <a:off x="408042" y="1198939"/>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Voor kmo’s die willen werken aan een inspirerende leeromgeving op het werk</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Gericht op het verhogen van de ‘leergoesting’ en inzetbaarheid van medewerkers </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Begeleiding door ervaren leercoaches die werken op maat.</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Inschrijven tot najaar 2027, gratis begeleiding.</a:t>
            </a:r>
          </a:p>
        </p:txBody>
      </p:sp>
      <p:pic>
        <p:nvPicPr>
          <p:cNvPr id="12" name="Tijdelijke aanduiding voor afbeelding 11" descr="Afbeelding met tekst, Lettertype, Graphics, schermopname&#10;&#10;Door AI gegenereerde inhoud is mogelijk onjuist.">
            <a:extLst>
              <a:ext uri="{FF2B5EF4-FFF2-40B4-BE49-F238E27FC236}">
                <a16:creationId xmlns:a16="http://schemas.microsoft.com/office/drawing/2014/main" id="{B1C3DA88-1C7A-8D70-77FC-8F08BBC35E76}"/>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6392" t="-38551" r="3653" b="-58602"/>
          <a:stretch>
            <a:fillRect/>
          </a:stretch>
        </p:blipFill>
        <p:spPr>
          <a:xfrm>
            <a:off x="4237857" y="-1191"/>
            <a:ext cx="4905845" cy="5147161"/>
          </a:xfrm>
        </p:spPr>
      </p:pic>
    </p:spTree>
    <p:extLst>
      <p:ext uri="{BB962C8B-B14F-4D97-AF65-F5344CB8AC3E}">
        <p14:creationId xmlns:p14="http://schemas.microsoft.com/office/powerpoint/2010/main" val="3716491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302F132-EF07-26D4-C64E-9F728173B5E5}"/>
              </a:ext>
            </a:extLst>
          </p:cNvPr>
          <p:cNvSpPr>
            <a:spLocks noGrp="1"/>
          </p:cNvSpPr>
          <p:nvPr>
            <p:ph type="body" sz="quarter" idx="11"/>
          </p:nvPr>
        </p:nvSpPr>
        <p:spPr>
          <a:xfrm>
            <a:off x="3429298" y="1813903"/>
            <a:ext cx="4449447" cy="1406589"/>
          </a:xfrm>
        </p:spPr>
        <p:txBody>
          <a:bodyPr/>
          <a:lstStyle/>
          <a:p>
            <a:pPr algn="l"/>
            <a:r>
              <a:rPr lang="nl-NL">
                <a:latin typeface="+mj-lt"/>
                <a:hlinkClick r:id="rId2"/>
              </a:rPr>
              <a:t>www.voorsprongtrajecten.be</a:t>
            </a:r>
            <a:endParaRPr lang="nl-NL">
              <a:latin typeface="+mj-lt"/>
            </a:endParaRPr>
          </a:p>
          <a:p>
            <a:pPr algn="l"/>
            <a:endParaRPr lang="nl-NL">
              <a:latin typeface="+mj-lt"/>
            </a:endParaRPr>
          </a:p>
          <a:p>
            <a:pPr algn="l"/>
            <a:r>
              <a:rPr lang="nl-BE">
                <a:latin typeface="+mj-lt"/>
              </a:rPr>
              <a:t>europawse@vlaanderen.be</a:t>
            </a:r>
          </a:p>
        </p:txBody>
      </p:sp>
      <p:pic>
        <p:nvPicPr>
          <p:cNvPr id="9" name="Graphic 8">
            <a:extLst>
              <a:ext uri="{FF2B5EF4-FFF2-40B4-BE49-F238E27FC236}">
                <a16:creationId xmlns:a16="http://schemas.microsoft.com/office/drawing/2014/main" id="{F9CE4068-83F6-1F2B-ED52-8442D77789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7876" y="2046751"/>
            <a:ext cx="1326315" cy="1049999"/>
          </a:xfrm>
          <a:prstGeom prst="rect">
            <a:avLst/>
          </a:prstGeom>
        </p:spPr>
      </p:pic>
    </p:spTree>
    <p:extLst>
      <p:ext uri="{BB962C8B-B14F-4D97-AF65-F5344CB8AC3E}">
        <p14:creationId xmlns:p14="http://schemas.microsoft.com/office/powerpoint/2010/main" val="98968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72B5-80D7-FB32-C79D-DEDEA18732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628077-83DB-DC58-F1E6-34C9F9CD4C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87DDF335-94E1-D390-5B95-000F1BF67B5B}"/>
              </a:ext>
            </a:extLst>
          </p:cNvPr>
          <p:cNvPicPr>
            <a:picLocks noChangeAspect="1"/>
          </p:cNvPicPr>
          <p:nvPr/>
        </p:nvPicPr>
        <p:blipFill>
          <a:blip r:embed="rId3"/>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8EE61B97-E6DE-60B4-AAF0-20C1867FB79B}"/>
              </a:ext>
            </a:extLst>
          </p:cNvPr>
          <p:cNvSpPr txBox="1"/>
          <p:nvPr/>
        </p:nvSpPr>
        <p:spPr>
          <a:xfrm>
            <a:off x="1345194" y="1999134"/>
            <a:ext cx="7293936" cy="2092881"/>
          </a:xfrm>
          <a:prstGeom prst="rect">
            <a:avLst/>
          </a:prstGeom>
          <a:noFill/>
        </p:spPr>
        <p:txBody>
          <a:bodyPr wrap="square" rtlCol="0">
            <a:spAutoFit/>
          </a:bodyPr>
          <a:lstStyle/>
          <a:p>
            <a:r>
              <a:rPr lang="nl-BE" sz="4400" dirty="0">
                <a:latin typeface="Open Sans" panose="020B0606030504020204" pitchFamily="34" charset="0"/>
                <a:ea typeface="Open Sans" panose="020B0606030504020204" pitchFamily="34" charset="0"/>
                <a:cs typeface="Open Sans" panose="020B0606030504020204" pitchFamily="34" charset="0"/>
              </a:rPr>
              <a:t>Vragenronde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dirty="0"/>
          </a:p>
        </p:txBody>
      </p:sp>
    </p:spTree>
    <p:extLst>
      <p:ext uri="{BB962C8B-B14F-4D97-AF65-F5344CB8AC3E}">
        <p14:creationId xmlns:p14="http://schemas.microsoft.com/office/powerpoint/2010/main" val="1529971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B45B-3915-1C0F-6CD5-7C2A3D1093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3C95C9-B2AF-FB93-6BC1-926FE14F797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7B23EF2D-8773-89BB-8F4C-A3870DF96B54}"/>
              </a:ext>
            </a:extLst>
          </p:cNvPr>
          <p:cNvPicPr>
            <a:picLocks noChangeAspect="1"/>
          </p:cNvPicPr>
          <p:nvPr/>
        </p:nvPicPr>
        <p:blipFill>
          <a:blip r:embed="rId3"/>
          <a:srcRect l="67115"/>
          <a:stretch>
            <a:fillRect/>
          </a:stretch>
        </p:blipFill>
        <p:spPr>
          <a:xfrm>
            <a:off x="6428965" y="0"/>
            <a:ext cx="3381154" cy="5201785"/>
          </a:xfrm>
          <a:prstGeom prst="rect">
            <a:avLst/>
          </a:prstGeom>
        </p:spPr>
      </p:pic>
      <p:sp>
        <p:nvSpPr>
          <p:cNvPr id="4" name="Tekstvak 3">
            <a:extLst>
              <a:ext uri="{FF2B5EF4-FFF2-40B4-BE49-F238E27FC236}">
                <a16:creationId xmlns:a16="http://schemas.microsoft.com/office/drawing/2014/main" id="{B1E5A704-9436-AEDF-836B-802794510134}"/>
              </a:ext>
            </a:extLst>
          </p:cNvPr>
          <p:cNvSpPr txBox="1"/>
          <p:nvPr/>
        </p:nvSpPr>
        <p:spPr>
          <a:xfrm>
            <a:off x="273717" y="870823"/>
            <a:ext cx="7293936" cy="5847755"/>
          </a:xfrm>
          <a:prstGeom prst="rect">
            <a:avLst/>
          </a:prstGeom>
          <a:noFill/>
        </p:spPr>
        <p:txBody>
          <a:bodyPr wrap="square" rtlCol="0">
            <a:spAutoFit/>
          </a:bodyPr>
          <a:lstStyle/>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Slides en opname ontvang je via mail en komen op de website. </a:t>
            </a: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Feedback met veel plezier via</a:t>
            </a:r>
          </a:p>
          <a:p>
            <a:r>
              <a:rPr lang="nl-BE" sz="2400" dirty="0">
                <a:latin typeface="Open Sans" panose="020B0606030504020204" pitchFamily="34" charset="0"/>
                <a:ea typeface="Open Sans" panose="020B0606030504020204" pitchFamily="34" charset="0"/>
                <a:cs typeface="Open Sans" panose="020B0606030504020204" pitchFamily="34" charset="0"/>
                <a:hlinkClick r:id="rId4"/>
              </a:rPr>
              <a:t>https://forms.gle/5uRidTRbWUyPF9Bx9</a:t>
            </a:r>
            <a:r>
              <a:rPr lang="nl-BE" sz="2400" dirty="0">
                <a:latin typeface="Open Sans" panose="020B0606030504020204" pitchFamily="34" charset="0"/>
                <a:ea typeface="Open Sans" panose="020B0606030504020204" pitchFamily="34" charset="0"/>
                <a:cs typeface="Open Sans" panose="020B0606030504020204" pitchFamily="34" charset="0"/>
              </a:rPr>
              <a:t>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r>
              <a:rPr lang="nl-BE" sz="2400" dirty="0">
                <a:latin typeface="Open Sans" panose="020B0606030504020204" pitchFamily="34" charset="0"/>
                <a:ea typeface="Open Sans" panose="020B0606030504020204" pitchFamily="34" charset="0"/>
                <a:cs typeface="Open Sans" panose="020B0606030504020204" pitchFamily="34" charset="0"/>
              </a:rPr>
              <a:t>Tot volgende week?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09/02 </a:t>
            </a:r>
            <a:r>
              <a:rPr lang="nl-BE" sz="2400" dirty="0" err="1">
                <a:latin typeface="Open Sans" panose="020B0606030504020204" pitchFamily="34" charset="0"/>
                <a:ea typeface="Open Sans" panose="020B0606030504020204" pitchFamily="34" charset="0"/>
                <a:cs typeface="Open Sans" panose="020B0606030504020204" pitchFamily="34" charset="0"/>
              </a:rPr>
              <a:t>webinar</a:t>
            </a:r>
            <a:r>
              <a:rPr lang="nl-BE" sz="2400" dirty="0">
                <a:latin typeface="Open Sans" panose="020B0606030504020204" pitchFamily="34" charset="0"/>
                <a:ea typeface="Open Sans" panose="020B0606030504020204" pitchFamily="34" charset="0"/>
                <a:cs typeface="Open Sans" panose="020B0606030504020204" pitchFamily="34" charset="0"/>
              </a:rPr>
              <a:t> meertaligheid</a:t>
            </a: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Programma en inschrijven via </a:t>
            </a:r>
            <a:r>
              <a:rPr lang="nl-BE" sz="2400" dirty="0">
                <a:latin typeface="Open Sans" panose="020B0606030504020204" pitchFamily="34" charset="0"/>
                <a:ea typeface="Open Sans" panose="020B0606030504020204" pitchFamily="34" charset="0"/>
                <a:cs typeface="Open Sans" panose="020B0606030504020204" pitchFamily="34" charset="0"/>
                <a:hlinkClick r:id="rId5"/>
              </a:rPr>
              <a:t>www.dagvaninclusie</a:t>
            </a:r>
            <a:r>
              <a:rPr lang="nl-BE" sz="2400">
                <a:latin typeface="Open Sans" panose="020B0606030504020204" pitchFamily="34" charset="0"/>
                <a:ea typeface="Open Sans" panose="020B0606030504020204" pitchFamily="34" charset="0"/>
                <a:cs typeface="Open Sans" panose="020B0606030504020204" pitchFamily="34" charset="0"/>
                <a:hlinkClick r:id="rId5"/>
              </a:rPr>
              <a:t>.be/webinars</a:t>
            </a:r>
            <a:r>
              <a:rPr lang="nl-BE" sz="2400">
                <a:latin typeface="Open Sans" panose="020B0606030504020204" pitchFamily="34" charset="0"/>
                <a:ea typeface="Open Sans" panose="020B0606030504020204" pitchFamily="34" charset="0"/>
                <a:cs typeface="Open Sans" panose="020B0606030504020204" pitchFamily="34" charset="0"/>
              </a:rPr>
              <a:t>  </a:t>
            </a:r>
            <a:endParaRPr lang="nl-BE" sz="2400" dirty="0">
              <a:latin typeface="Open Sans" panose="020B0606030504020204" pitchFamily="34" charset="0"/>
              <a:ea typeface="Open Sans" panose="020B0606030504020204" pitchFamily="34" charset="0"/>
              <a:cs typeface="Open Sans" panose="020B0606030504020204" pitchFamily="34" charset="0"/>
            </a:endParaRPr>
          </a:p>
          <a:p>
            <a:r>
              <a:rPr lang="nl-BE"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Arial" panose="020B0604020202020204" pitchFamily="34" charset="0"/>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dirty="0"/>
          </a:p>
        </p:txBody>
      </p:sp>
    </p:spTree>
    <p:extLst>
      <p:ext uri="{BB962C8B-B14F-4D97-AF65-F5344CB8AC3E}">
        <p14:creationId xmlns:p14="http://schemas.microsoft.com/office/powerpoint/2010/main" val="412780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70CB-75A3-71AB-7921-722ACEBCB2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8967D6-7494-4E25-645A-956464FB5B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4496EBDE-F324-558D-DFAD-4F367D180A00}"/>
              </a:ext>
            </a:extLst>
          </p:cNvPr>
          <p:cNvPicPr>
            <a:picLocks noChangeAspect="1"/>
          </p:cNvPicPr>
          <p:nvPr/>
        </p:nvPicPr>
        <p:blipFill>
          <a:blip r:embed="rId2"/>
          <a:srcRect l="67115"/>
          <a:stretch>
            <a:fillRect/>
          </a:stretch>
        </p:blipFill>
        <p:spPr>
          <a:xfrm>
            <a:off x="5762846" y="0"/>
            <a:ext cx="3381154" cy="5201785"/>
          </a:xfrm>
          <a:prstGeom prst="rect">
            <a:avLst/>
          </a:prstGeom>
        </p:spPr>
      </p:pic>
      <p:pic>
        <p:nvPicPr>
          <p:cNvPr id="7" name="Afbeelding 6" descr="Afbeelding met tekst, Lettertype, logo, Graphics&#10;&#10;Door AI gegenereerde inhoud is mogelijk onjuist.">
            <a:extLst>
              <a:ext uri="{FF2B5EF4-FFF2-40B4-BE49-F238E27FC236}">
                <a16:creationId xmlns:a16="http://schemas.microsoft.com/office/drawing/2014/main" id="{FEA96AD5-FDF8-53C2-0827-740A5EDA0ED2}"/>
              </a:ext>
            </a:extLst>
          </p:cNvPr>
          <p:cNvPicPr>
            <a:picLocks noChangeAspect="1"/>
          </p:cNvPicPr>
          <p:nvPr/>
        </p:nvPicPr>
        <p:blipFill>
          <a:blip r:embed="rId3"/>
          <a:stretch>
            <a:fillRect/>
          </a:stretch>
        </p:blipFill>
        <p:spPr>
          <a:xfrm>
            <a:off x="0" y="-43525"/>
            <a:ext cx="9324996" cy="5245310"/>
          </a:xfrm>
          <a:prstGeom prst="rect">
            <a:avLst/>
          </a:prstGeom>
        </p:spPr>
      </p:pic>
    </p:spTree>
    <p:extLst>
      <p:ext uri="{BB962C8B-B14F-4D97-AF65-F5344CB8AC3E}">
        <p14:creationId xmlns:p14="http://schemas.microsoft.com/office/powerpoint/2010/main" val="334634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7D9A-8858-2D69-9254-2713504DAD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9C4142-3738-F558-FB2C-3F6574766C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C0EA79AA-1FE4-6C80-D997-72E884758C8D}"/>
              </a:ext>
            </a:extLst>
          </p:cNvPr>
          <p:cNvPicPr>
            <a:picLocks noChangeAspect="1"/>
          </p:cNvPicPr>
          <p:nvPr/>
        </p:nvPicPr>
        <p:blipFill>
          <a:blip r:embed="rId2"/>
          <a:srcRect l="67115"/>
          <a:stretch>
            <a:fillRect/>
          </a:stretch>
        </p:blipFill>
        <p:spPr>
          <a:xfrm>
            <a:off x="5762846" y="0"/>
            <a:ext cx="3381154" cy="5201785"/>
          </a:xfrm>
          <a:prstGeom prst="rect">
            <a:avLst/>
          </a:prstGeom>
        </p:spPr>
      </p:pic>
      <p:pic>
        <p:nvPicPr>
          <p:cNvPr id="4" name="Afbeelding 3">
            <a:extLst>
              <a:ext uri="{FF2B5EF4-FFF2-40B4-BE49-F238E27FC236}">
                <a16:creationId xmlns:a16="http://schemas.microsoft.com/office/drawing/2014/main" id="{BA7F2EAF-41DD-F49A-0BF2-322BB8E906FA}"/>
              </a:ext>
            </a:extLst>
          </p:cNvPr>
          <p:cNvPicPr>
            <a:picLocks noChangeAspect="1"/>
          </p:cNvPicPr>
          <p:nvPr/>
        </p:nvPicPr>
        <p:blipFill>
          <a:blip r:embed="rId3"/>
          <a:stretch>
            <a:fillRect/>
          </a:stretch>
        </p:blipFill>
        <p:spPr>
          <a:xfrm>
            <a:off x="-103620" y="0"/>
            <a:ext cx="9247620" cy="5201786"/>
          </a:xfrm>
          <a:prstGeom prst="rect">
            <a:avLst/>
          </a:prstGeom>
        </p:spPr>
      </p:pic>
    </p:spTree>
    <p:extLst>
      <p:ext uri="{BB962C8B-B14F-4D97-AF65-F5344CB8AC3E}">
        <p14:creationId xmlns:p14="http://schemas.microsoft.com/office/powerpoint/2010/main" val="22955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2455-3A3B-281C-6C2D-E07A4B7A4A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11B241-8C53-30E9-B7A1-BB174468B0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 name="Afbeelding 2">
            <a:extLst>
              <a:ext uri="{FF2B5EF4-FFF2-40B4-BE49-F238E27FC236}">
                <a16:creationId xmlns:a16="http://schemas.microsoft.com/office/drawing/2014/main" id="{8949818A-B90B-2326-618A-AF2A48362E2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14117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080-FED6-DECC-AC84-9DB11B8EE2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DAFA64-85F6-BAFE-4E1E-87164162F7D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 name="Afbeelding 3">
            <a:extLst>
              <a:ext uri="{FF2B5EF4-FFF2-40B4-BE49-F238E27FC236}">
                <a16:creationId xmlns:a16="http://schemas.microsoft.com/office/drawing/2014/main" id="{7009A3A2-0778-1CB2-68BE-AC54CCF1DBA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7023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4641-2757-36C6-C7BB-A02B626954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62872F-BAD0-86E2-0B85-44356D89A98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 name="Afbeelding 2">
            <a:extLst>
              <a:ext uri="{FF2B5EF4-FFF2-40B4-BE49-F238E27FC236}">
                <a16:creationId xmlns:a16="http://schemas.microsoft.com/office/drawing/2014/main" id="{FF9E49E0-F9A3-B662-7307-8650930A33B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972394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werpoint_ESF_blauw">
  <a:themeElements>
    <a:clrScheme name="ESF">
      <a:dk1>
        <a:srgbClr val="003399"/>
      </a:dk1>
      <a:lt1>
        <a:srgbClr val="FFFFFF"/>
      </a:lt1>
      <a:dk2>
        <a:srgbClr val="373737"/>
      </a:dk2>
      <a:lt2>
        <a:srgbClr val="F6F5F3"/>
      </a:lt2>
      <a:accent1>
        <a:srgbClr val="168AD2"/>
      </a:accent1>
      <a:accent2>
        <a:srgbClr val="30B7BB"/>
      </a:accent2>
      <a:accent3>
        <a:srgbClr val="FECC2F"/>
      </a:accent3>
      <a:accent4>
        <a:srgbClr val="003399"/>
      </a:accent4>
      <a:accent5>
        <a:srgbClr val="373737"/>
      </a:accent5>
      <a:accent6>
        <a:srgbClr val="373636"/>
      </a:accent6>
      <a:hlink>
        <a:srgbClr val="003399"/>
      </a:hlink>
      <a:folHlink>
        <a:srgbClr val="003399"/>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9EE2EACE-2FFC-7E4F-ABB9-3897C22EF8BB}" vid="{8C508822-6C03-E24C-9B27-A6A7BDA3F3D5}"/>
    </a:ext>
  </a:extLst>
</a:theme>
</file>

<file path=ppt/theme/theme4.xml><?xml version="1.0" encoding="utf-8"?>
<a:theme xmlns:a="http://schemas.openxmlformats.org/drawingml/2006/main" name="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ssierhouder xmlns="e85dfcd9-c5d6-4bac-8fdf-b09bef0d2fa4">
      <UserInfo>
        <DisplayName>Pieter Callewaert</DisplayName>
        <AccountId>38</AccountId>
        <AccountType/>
      </UserInfo>
    </Dossierhouder>
    <d0eb5182aae74b97bb4da5b3a64ae3f4 xmlns="e85dfcd9-c5d6-4bac-8fdf-b09bef0d2fa4">
      <Terms xmlns="http://schemas.microsoft.com/office/infopath/2007/PartnerControls">
        <TermInfo xmlns="http://schemas.microsoft.com/office/infopath/2007/PartnerControls">
          <TermName xmlns="http://schemas.microsoft.com/office/infopath/2007/PartnerControls">SERV - intersectoraal</TermName>
          <TermId xmlns="http://schemas.microsoft.com/office/infopath/2007/PartnerControls">26ef130c-5f29-459d-a0a8-fd44b1a4caf8</TermId>
        </TermInfo>
      </Terms>
    </d0eb5182aae74b97bb4da5b3a64ae3f4>
    <Dossierstatus xmlns="e85dfcd9-c5d6-4bac-8fdf-b09bef0d2fa4">Open</Dossierstatus>
    <Jaartal xmlns="e85dfcd9-c5d6-4bac-8fdf-b09bef0d2fa4" xsi:nil="true"/>
    <DocLabel1 xmlns="e85dfcd9-c5d6-4bac-8fdf-b09bef0d2fa4" xsi:nil="true"/>
    <o245ce9260044fc3bdcb5d3f7f2731a8 xmlns="e85dfcd9-c5d6-4bac-8fdf-b09bef0d2fa4">
      <Terms xmlns="http://schemas.microsoft.com/office/infopath/2007/PartnerControls"/>
    </o245ce9260044fc3bdcb5d3f7f2731a8>
    <DossierLabel xmlns="e85dfcd9-c5d6-4bac-8fdf-b09bef0d2fa4" xsi:nil="true"/>
    <DocLabel2 xmlns="e85dfcd9-c5d6-4bac-8fdf-b09bef0d2fa4" xsi:nil="true"/>
    <VoorwerpAankoopdocument xmlns="e85dfcd9-c5d6-4bac-8fdf-b09bef0d2fa4" xsi:nil="true"/>
    <TaxCatchAll xmlns="e85dfcd9-c5d6-4bac-8fdf-b09bef0d2fa4">
      <Value>1</Value>
    </TaxCatchAll>
    <lcf76f155ced4ddcb4097134ff3c332f xmlns="9b94d363-08c1-4d42-b5cb-a026524f105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ankoopdocument" ma:contentTypeID="0x0101007E7D459177CB954389719AB1C8242D5A007D55F4F8A85C9B448E198A0C66EAF5C6" ma:contentTypeVersion="9" ma:contentTypeDescription="Create a new document." ma:contentTypeScope="" ma:versionID="5c0fe81073c74acc4fbd9ea6808ffa98">
  <xsd:schema xmlns:xsd="http://www.w3.org/2001/XMLSchema" xmlns:xs="http://www.w3.org/2001/XMLSchema" xmlns:p="http://schemas.microsoft.com/office/2006/metadata/properties" xmlns:ns2="e85dfcd9-c5d6-4bac-8fdf-b09bef0d2fa4" xmlns:ns3="9b94d363-08c1-4d42-b5cb-a026524f105f" targetNamespace="http://schemas.microsoft.com/office/2006/metadata/properties" ma:root="true" ma:fieldsID="c054c216093a410823e5676723c4d74e" ns2:_="" ns3:_="">
    <xsd:import namespace="e85dfcd9-c5d6-4bac-8fdf-b09bef0d2fa4"/>
    <xsd:import namespace="9b94d363-08c1-4d42-b5cb-a026524f105f"/>
    <xsd:element name="properties">
      <xsd:complexType>
        <xsd:sequence>
          <xsd:element name="documentManagement">
            <xsd:complexType>
              <xsd:all>
                <xsd:element ref="ns2:Jaartal" minOccurs="0"/>
                <xsd:element ref="ns2:VoorwerpAankoopdocument" minOccurs="0"/>
                <xsd:element ref="ns2:DocLabel1" minOccurs="0"/>
                <xsd:element ref="ns2:DocLabel2" minOccurs="0"/>
                <xsd:element ref="ns2:o245ce9260044fc3bdcb5d3f7f2731a8" minOccurs="0"/>
                <xsd:element ref="ns2:TaxCatchAll" minOccurs="0"/>
                <xsd:element ref="ns2:TaxCatchAllLabel" minOccurs="0"/>
                <xsd:element ref="ns3:lcf76f155ced4ddcb4097134ff3c332f" minOccurs="0"/>
                <xsd:element ref="ns3:MediaServiceOCR" minOccurs="0"/>
                <xsd:element ref="ns2:DossierLabel" minOccurs="0"/>
                <xsd:element ref="ns2:Dossierhouder"/>
                <xsd:element ref="ns2:Dossierstatus" minOccurs="0"/>
                <xsd:element ref="ns2:d0eb5182aae74b97bb4da5b3a64ae3f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dfcd9-c5d6-4bac-8fdf-b09bef0d2fa4" elementFormDefault="qualified">
    <xsd:import namespace="http://schemas.microsoft.com/office/2006/documentManagement/types"/>
    <xsd:import namespace="http://schemas.microsoft.com/office/infopath/2007/PartnerControls"/>
    <xsd:element name="Jaartal" ma:index="8" nillable="true" ma:displayName="Jaartal" ma:internalName="Jaartal">
      <xsd:simpleType>
        <xsd:restriction base="dms:Number"/>
      </xsd:simpleType>
    </xsd:element>
    <xsd:element name="VoorwerpAankoopdocument" ma:index="9" nillable="true" ma:displayName="Voorwerp Aankoopdocument" ma:internalName="VoorwerpAankoopdocument">
      <xsd:simpleType>
        <xsd:restriction base="dms:Text">
          <xsd:maxLength value="255"/>
        </xsd:restriction>
      </xsd:simpleType>
    </xsd:element>
    <xsd:element name="DocLabel1" ma:index="10" nillable="true" ma:displayName="DocLabel1" ma:internalName="DocLabel1">
      <xsd:simpleType>
        <xsd:restriction base="dms:Text">
          <xsd:maxLength value="255"/>
        </xsd:restriction>
      </xsd:simpleType>
    </xsd:element>
    <xsd:element name="DocLabel2" ma:index="11" nillable="true" ma:displayName="DocLabel2" ma:internalName="DocLabel2">
      <xsd:simpleType>
        <xsd:restriction base="dms:Text">
          <xsd:maxLength value="255"/>
        </xsd:restriction>
      </xsd:simpleType>
    </xsd:element>
    <xsd:element name="o245ce9260044fc3bdcb5d3f7f2731a8" ma:index="12" nillable="true" ma:taxonomy="true" ma:internalName="o245ce9260044fc3bdcb5d3f7f2731a8" ma:taxonomyFieldName="Document_x0020_type" ma:displayName="Document type" ma:default="" ma:fieldId="{8245ce92-6004-4fc3-bdcb-5d3f7f2731a8}" ma:sspId="61d4e419-7667-4ca3-9304-560b344eb500" ma:termSetId="b981f066-bdb3-4657-a179-85c23158fd1d"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6492e1bd-8989-4de8-9ca5-fcfc666888fd}" ma:internalName="TaxCatchAll" ma:showField="CatchAllData" ma:web="a77c2224-1793-4d0e-8ac5-c0a9cf43439c">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6492e1bd-8989-4de8-9ca5-fcfc666888fd}" ma:internalName="TaxCatchAllLabel" ma:readOnly="true" ma:showField="CatchAllDataLabel" ma:web="a77c2224-1793-4d0e-8ac5-c0a9cf43439c">
      <xsd:complexType>
        <xsd:complexContent>
          <xsd:extension base="dms:MultiChoiceLookup">
            <xsd:sequence>
              <xsd:element name="Value" type="dms:Lookup" maxOccurs="unbounded" minOccurs="0" nillable="true"/>
            </xsd:sequence>
          </xsd:extension>
        </xsd:complexContent>
      </xsd:complexType>
    </xsd:element>
    <xsd:element name="DossierLabel" ma:index="19" nillable="true" ma:displayName="DossierLabel" ma:internalName="DossierLabel">
      <xsd:simpleType>
        <xsd:restriction base="dms:Text">
          <xsd:maxLength value="255"/>
        </xsd:restriction>
      </xsd:simpleType>
    </xsd:element>
    <xsd:element name="Dossierhouder" ma:index="20" ma:displayName="Dossierhouder" ma:list="UserInfo" ma:SharePointGroup="0" ma:internalName="Dossierhoud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ssierstatus" ma:index="21" nillable="true" ma:displayName="Dossierstatus" ma:default="Open" ma:format="Dropdown" ma:internalName="Dossierstatus">
      <xsd:simpleType>
        <xsd:restriction base="dms:Choice">
          <xsd:enumeration value="Open"/>
          <xsd:enumeration value="Gesloten"/>
        </xsd:restriction>
      </xsd:simpleType>
    </xsd:element>
    <xsd:element name="d0eb5182aae74b97bb4da5b3a64ae3f4" ma:index="22" ma:taxonomy="true" ma:internalName="d0eb5182aae74b97bb4da5b3a64ae3f4" ma:taxonomyFieldName="Entiteit" ma:displayName="Entiteit" ma:default="" ma:fieldId="{d0eb5182-aae7-4b97-bb4d-a5b3a64ae3f4}" ma:sspId="61d4e419-7667-4ca3-9304-560b344eb500" ma:termSetId="f696fbe1-5be2-4094-a7fc-96d5099adcb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94d363-08c1-4d42-b5cb-a026524f105f" elementFormDefault="qualified">
    <xsd:import namespace="http://schemas.microsoft.com/office/2006/documentManagement/types"/>
    <xsd:import namespace="http://schemas.microsoft.com/office/infopath/2007/PartnerControls"/>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61d4e419-7667-4ca3-9304-560b344eb50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61d4e419-7667-4ca3-9304-560b344eb500" ContentTypeId="0x0101007E7D459177CB954389719AB1C8242D5A" PreviousValue="false" LastSyncTimeStamp="2023-06-14T19:58:26.647Z"/>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34533-00EB-4C5B-B093-B2384B9357A0}">
  <ds:schemaRefs>
    <ds:schemaRef ds:uri="http://schemas.microsoft.com/office/2006/metadata/properties"/>
    <ds:schemaRef ds:uri="http://schemas.microsoft.com/office/infopath/2007/PartnerControls"/>
    <ds:schemaRef ds:uri="e85dfcd9-c5d6-4bac-8fdf-b09bef0d2fa4"/>
    <ds:schemaRef ds:uri="9b94d363-08c1-4d42-b5cb-a026524f105f"/>
  </ds:schemaRefs>
</ds:datastoreItem>
</file>

<file path=customXml/itemProps2.xml><?xml version="1.0" encoding="utf-8"?>
<ds:datastoreItem xmlns:ds="http://schemas.openxmlformats.org/officeDocument/2006/customXml" ds:itemID="{0B49998E-DDCE-4E1A-8F7A-271F2E208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dfcd9-c5d6-4bac-8fdf-b09bef0d2fa4"/>
    <ds:schemaRef ds:uri="9b94d363-08c1-4d42-b5cb-a026524f10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06779E-2E4C-49C1-B7E9-DF555A627C14}">
  <ds:schemaRefs>
    <ds:schemaRef ds:uri="Microsoft.SharePoint.Taxonomy.ContentTypeSync"/>
  </ds:schemaRefs>
</ds:datastoreItem>
</file>

<file path=customXml/itemProps4.xml><?xml version="1.0" encoding="utf-8"?>
<ds:datastoreItem xmlns:ds="http://schemas.openxmlformats.org/officeDocument/2006/customXml" ds:itemID="{B7863784-3D3F-4461-9842-BA86EDCD31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2140</Words>
  <Application>Microsoft Office PowerPoint</Application>
  <PresentationFormat>Diavoorstelling (16:9)</PresentationFormat>
  <Paragraphs>329</Paragraphs>
  <Slides>44</Slides>
  <Notes>21</Notes>
  <HiddenSlides>0</HiddenSlides>
  <MMClips>0</MMClips>
  <ScaleCrop>false</ScaleCrop>
  <HeadingPairs>
    <vt:vector size="6" baseType="variant">
      <vt:variant>
        <vt:lpstr>Gebruikte lettertypen</vt:lpstr>
      </vt:variant>
      <vt:variant>
        <vt:i4>18</vt:i4>
      </vt:variant>
      <vt:variant>
        <vt:lpstr>Thema</vt:lpstr>
      </vt:variant>
      <vt:variant>
        <vt:i4>4</vt:i4>
      </vt:variant>
      <vt:variant>
        <vt:lpstr>Diatitels</vt:lpstr>
      </vt:variant>
      <vt:variant>
        <vt:i4>44</vt:i4>
      </vt:variant>
    </vt:vector>
  </HeadingPairs>
  <TitlesOfParts>
    <vt:vector size="66" baseType="lpstr">
      <vt:lpstr>Open Sans</vt:lpstr>
      <vt:lpstr>Calibri</vt:lpstr>
      <vt:lpstr>Aptos Black</vt:lpstr>
      <vt:lpstr>Graphik</vt:lpstr>
      <vt:lpstr>Courier New</vt:lpstr>
      <vt:lpstr>FlandersArtSans-Regular</vt:lpstr>
      <vt:lpstr>Fira Sans Extra Condensed Medium</vt:lpstr>
      <vt:lpstr>Gotham Medium</vt:lpstr>
      <vt:lpstr>Avenir</vt:lpstr>
      <vt:lpstr>Poppins Black</vt:lpstr>
      <vt:lpstr>FlandersArtSans-Medium</vt:lpstr>
      <vt:lpstr>Roboto</vt:lpstr>
      <vt:lpstr>Arial</vt:lpstr>
      <vt:lpstr>Wingdings</vt:lpstr>
      <vt:lpstr>FlandersArtSans-Bold</vt:lpstr>
      <vt:lpstr>Oswald</vt:lpstr>
      <vt:lpstr>Gotham Bold</vt:lpstr>
      <vt:lpstr>Aptos Slab ExtraBold</vt:lpstr>
      <vt:lpstr>Office Theme</vt:lpstr>
      <vt:lpstr>1_Office Theme</vt:lpstr>
      <vt:lpstr>Powerpoint_ESF_blauw</vt:lpstr>
      <vt:lpstr>1_Aangepast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Input als dienstverlener naar Perka </vt:lpstr>
      <vt:lpstr>Mogelijkheden binnen generatiemanagement </vt:lpstr>
      <vt:lpstr>Contact Oost-Vlaanderen (Gent-Meetjesland- Vlaamse Ardennen)</vt:lpstr>
      <vt:lpstr>PowerPoint-presentatie</vt:lpstr>
      <vt:lpstr>PowerPoint-presentatie</vt:lpstr>
      <vt:lpstr>PowerPoint-presentatie</vt:lpstr>
      <vt:lpstr>PowerPoint-presentatie</vt:lpstr>
      <vt:lpstr>Case: Leeftijdsbewust HR-beleid</vt:lpstr>
      <vt:lpstr>Generatie- en leeftijdscomponent</vt:lpstr>
      <vt:lpstr>Genomen acties:</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Pieter Callewaert</cp:lastModifiedBy>
  <cp:revision>3</cp:revision>
  <dcterms:modified xsi:type="dcterms:W3CDTF">2026-02-02T16:01:03Z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0x0101007E7D459177CB954389719AB1C8242D5A007D55F4F8A85C9B448E198A0C66EAF5C6</vt:lpwstr>
  </property>
  <property fmtid="{D5CDD505-2E9C-101B-9397-08002B2CF9AE}" pid="3" name="Entiteit">
    <vt:lpwstr>1</vt:lpwstr>
  </property>
  <property fmtid="{D5CDD505-2E9C-101B-9397-08002B2CF9AE}" pid="4" name="Voorwerp">
    <vt:lpwstr/>
  </property>
  <property fmtid="{D5CDD505-2E9C-101B-9397-08002B2CF9AE}" pid="5" name="e1907ef6686f45a889c06b3736ec9c4a">
    <vt:lpwstr/>
  </property>
  <property fmtid="{D5CDD505-2E9C-101B-9397-08002B2CF9AE}" pid="6" name="Fototrefwoord">
    <vt:lpwstr/>
  </property>
  <property fmtid="{D5CDD505-2E9C-101B-9397-08002B2CF9AE}" pid="7" name="Bestemmeling">
    <vt:lpwstr/>
  </property>
  <property fmtid="{D5CDD505-2E9C-101B-9397-08002B2CF9AE}" pid="8" name="MediaServiceImageTags">
    <vt:lpwstr/>
  </property>
  <property fmtid="{D5CDD505-2E9C-101B-9397-08002B2CF9AE}" pid="9" name="FunctieAanvrager">
    <vt:lpwstr/>
  </property>
  <property fmtid="{D5CDD505-2E9C-101B-9397-08002B2CF9AE}" pid="10" name="Opvolging">
    <vt:lpwstr/>
  </property>
  <property fmtid="{D5CDD505-2E9C-101B-9397-08002B2CF9AE}" pid="11" name="l83a42741b21467d88658a98ee2f68b4">
    <vt:lpwstr/>
  </property>
  <property fmtid="{D5CDD505-2E9C-101B-9397-08002B2CF9AE}" pid="12" name="h4c2d042d7e1414d8fe056687b01b2e7">
    <vt:lpwstr/>
  </property>
  <property fmtid="{D5CDD505-2E9C-101B-9397-08002B2CF9AE}" pid="13" name="NaamAanvrager">
    <vt:lpwstr/>
  </property>
  <property fmtid="{D5CDD505-2E9C-101B-9397-08002B2CF9AE}" pid="14" name="BestemmelingVerzending">
    <vt:lpwstr/>
  </property>
  <property fmtid="{D5CDD505-2E9C-101B-9397-08002B2CF9AE}" pid="15" name="p2b5338090b7459683b7bd4d1e9785e9">
    <vt:lpwstr/>
  </property>
  <property fmtid="{D5CDD505-2E9C-101B-9397-08002B2CF9AE}" pid="16" name="k8a9470f847b47379cf95df2ded267d5">
    <vt:lpwstr/>
  </property>
  <property fmtid="{D5CDD505-2E9C-101B-9397-08002B2CF9AE}" pid="17" name="pe2554564ced4236b5cd079b0a0a621c">
    <vt:lpwstr/>
  </property>
  <property fmtid="{D5CDD505-2E9C-101B-9397-08002B2CF9AE}" pid="18" name="ndb4a5edd3e0401f9391ff985f82e255">
    <vt:lpwstr/>
  </property>
  <property fmtid="{D5CDD505-2E9C-101B-9397-08002B2CF9AE}" pid="19" name="h61360eaecae4972b56daf512a872701">
    <vt:lpwstr/>
  </property>
  <property fmtid="{D5CDD505-2E9C-101B-9397-08002B2CF9AE}" pid="20" name="Document_x0020_type">
    <vt:lpwstr/>
  </property>
  <property fmtid="{D5CDD505-2E9C-101B-9397-08002B2CF9AE}" pid="21" name="j418a8861e3644fdb3fc71836fc55b62">
    <vt:lpwstr/>
  </property>
  <property fmtid="{D5CDD505-2E9C-101B-9397-08002B2CF9AE}" pid="22" name="p5d8203997dc42fdaeb7fdbdf684a294">
    <vt:lpwstr/>
  </property>
  <property fmtid="{D5CDD505-2E9C-101B-9397-08002B2CF9AE}" pid="23" name="Beleidsdomein">
    <vt:lpwstr/>
  </property>
  <property fmtid="{D5CDD505-2E9C-101B-9397-08002B2CF9AE}" pid="24" name="Thema">
    <vt:lpwstr/>
  </property>
  <property fmtid="{D5CDD505-2E9C-101B-9397-08002B2CF9AE}" pid="25" name="AfzenderVerzending">
    <vt:lpwstr/>
  </property>
  <property fmtid="{D5CDD505-2E9C-101B-9397-08002B2CF9AE}" pid="26" name="Document type">
    <vt:lpwstr/>
  </property>
</Properties>
</file>