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74" r:id="rId6"/>
    <p:sldMasterId id="2147483691" r:id="rId7"/>
    <p:sldMasterId id="2147483694" r:id="rId8"/>
    <p:sldMasterId id="2147483696" r:id="rId9"/>
    <p:sldMasterId id="2147483701" r:id="rId10"/>
    <p:sldMasterId id="2147483703" r:id="rId11"/>
    <p:sldMasterId id="2147483705" r:id="rId12"/>
    <p:sldMasterId id="2147483730" r:id="rId13"/>
  </p:sldMasterIdLst>
  <p:notesMasterIdLst>
    <p:notesMasterId r:id="rId55"/>
  </p:notesMasterIdLst>
  <p:sldIdLst>
    <p:sldId id="294" r:id="rId14"/>
    <p:sldId id="289" r:id="rId15"/>
    <p:sldId id="290" r:id="rId16"/>
    <p:sldId id="295" r:id="rId17"/>
    <p:sldId id="296" r:id="rId18"/>
    <p:sldId id="302" r:id="rId19"/>
    <p:sldId id="303" r:id="rId20"/>
    <p:sldId id="304" r:id="rId21"/>
    <p:sldId id="305" r:id="rId22"/>
    <p:sldId id="306" r:id="rId23"/>
    <p:sldId id="293" r:id="rId24"/>
    <p:sldId id="307" r:id="rId25"/>
    <p:sldId id="498" r:id="rId26"/>
    <p:sldId id="499" r:id="rId27"/>
    <p:sldId id="256" r:id="rId28"/>
    <p:sldId id="273" r:id="rId29"/>
    <p:sldId id="282" r:id="rId30"/>
    <p:sldId id="278" r:id="rId31"/>
    <p:sldId id="279" r:id="rId32"/>
    <p:sldId id="281" r:id="rId33"/>
    <p:sldId id="270" r:id="rId34"/>
    <p:sldId id="259" r:id="rId35"/>
    <p:sldId id="272" r:id="rId36"/>
    <p:sldId id="271" r:id="rId37"/>
    <p:sldId id="308" r:id="rId38"/>
    <p:sldId id="264" r:id="rId39"/>
    <p:sldId id="495" r:id="rId40"/>
    <p:sldId id="475" r:id="rId41"/>
    <p:sldId id="265" r:id="rId42"/>
    <p:sldId id="480" r:id="rId43"/>
    <p:sldId id="399" r:id="rId44"/>
    <p:sldId id="319" r:id="rId45"/>
    <p:sldId id="314" r:id="rId46"/>
    <p:sldId id="261" r:id="rId47"/>
    <p:sldId id="262" r:id="rId48"/>
    <p:sldId id="317" r:id="rId49"/>
    <p:sldId id="316" r:id="rId50"/>
    <p:sldId id="318" r:id="rId51"/>
    <p:sldId id="320" r:id="rId52"/>
    <p:sldId id="496" r:id="rId53"/>
    <p:sldId id="292" r:id="rId54"/>
  </p:sldIdLst>
  <p:sldSz cx="9144000" cy="5143500" type="screen16x9"/>
  <p:notesSz cx="6858000" cy="9144000"/>
  <p:embeddedFontLst>
    <p:embeddedFont>
      <p:font typeface="Abadi" panose="020B0604020104020204" pitchFamily="34" charset="0"/>
      <p:regular r:id="rId56"/>
      <p:bold r:id="rId57"/>
      <p:italic r:id="rId58"/>
      <p:boldItalic r:id="rId59"/>
    </p:embeddedFont>
    <p:embeddedFont>
      <p:font typeface="Arial Black" panose="020B0A04020102020204" pitchFamily="34" charset="0"/>
      <p:bold r:id="rId60"/>
    </p:embeddedFont>
    <p:embeddedFont>
      <p:font typeface="FlandersArtSans-Bold" panose="020B0604020202020204" charset="0"/>
      <p:bold r:id="rId61"/>
    </p:embeddedFont>
    <p:embeddedFont>
      <p:font typeface="FlandersArtSans-Regular" panose="020B0604020202020204" charset="0"/>
      <p:regular r:id="rId62"/>
    </p:embeddedFont>
    <p:embeddedFont>
      <p:font typeface="Nunito" pitchFamily="2"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
      <p:font typeface="Oswald" panose="00000500000000000000" pitchFamily="2" charset="0"/>
      <p:regular r:id="rId71"/>
      <p:bold r:id="rId72"/>
    </p:embeddedFont>
    <p:embeddedFont>
      <p:font typeface="Poppins Black" panose="00000A00000000000000" pitchFamily="2" charset="0"/>
      <p:bold r:id="rId73"/>
    </p:embeddedFont>
    <p:embeddedFont>
      <p:font typeface="Verdana" panose="020B060403050404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hqE8GZskHIGzMeThjCcNeANhjb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872EC-44DE-4CE2-A8C4-B66F47C1FC8A}" v="27" dt="2026-01-26T10:19:38.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1866" y="10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8.fntdata"/><Relationship Id="rId68" Type="http://schemas.openxmlformats.org/officeDocument/2006/relationships/font" Target="fonts/font13.fntdata"/><Relationship Id="rId84" Type="http://schemas.microsoft.com/office/2016/11/relationships/changesInfo" Target="changesInfos/changesInfo1.xml"/><Relationship Id="rId16" Type="http://schemas.openxmlformats.org/officeDocument/2006/relationships/slide" Target="slides/slide3.xml"/><Relationship Id="rId11" Type="http://schemas.openxmlformats.org/officeDocument/2006/relationships/slideMaster" Target="slideMasters/slideMaster7.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font" Target="fonts/font3.fntdata"/><Relationship Id="rId74" Type="http://schemas.openxmlformats.org/officeDocument/2006/relationships/font" Target="fonts/font19.fntdata"/><Relationship Id="rId79" Type="http://customschemas.google.com/relationships/presentationmetadata" Target="metadata"/><Relationship Id="rId5" Type="http://schemas.openxmlformats.org/officeDocument/2006/relationships/slideMaster" Target="slideMasters/slideMaster1.xml"/><Relationship Id="rId61" Type="http://schemas.openxmlformats.org/officeDocument/2006/relationships/font" Target="fonts/font6.fntdata"/><Relationship Id="rId82"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Master" Target="slideMasters/slideMaster4.xml"/><Relationship Id="rId51" Type="http://schemas.openxmlformats.org/officeDocument/2006/relationships/slide" Target="slides/slide38.xml"/><Relationship Id="rId72" Type="http://schemas.openxmlformats.org/officeDocument/2006/relationships/font" Target="fonts/font17.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font" Target="fonts/font2.fntdata"/><Relationship Id="rId10" Type="http://schemas.openxmlformats.org/officeDocument/2006/relationships/slideMaster" Target="slideMasters/slideMaster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Master" Target="slideMasters/slideMaster3.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er Callewaert" userId="06c3bcbe-caae-40a1-8ff1-44bef595e89e" providerId="ADAL" clId="{01D13BF4-DFFB-4068-911B-94FCA555F97C}"/>
    <pc:docChg chg="custSel addSld delSld modSld sldOrd">
      <pc:chgData name="Pieter Callewaert" userId="06c3bcbe-caae-40a1-8ff1-44bef595e89e" providerId="ADAL" clId="{01D13BF4-DFFB-4068-911B-94FCA555F97C}" dt="2026-01-26T12:22:22.070" v="939" actId="20577"/>
      <pc:docMkLst>
        <pc:docMk/>
      </pc:docMkLst>
      <pc:sldChg chg="del">
        <pc:chgData name="Pieter Callewaert" userId="06c3bcbe-caae-40a1-8ff1-44bef595e89e" providerId="ADAL" clId="{01D13BF4-DFFB-4068-911B-94FCA555F97C}" dt="2026-01-26T09:36:28.369" v="63" actId="47"/>
        <pc:sldMkLst>
          <pc:docMk/>
          <pc:sldMk cId="0" sldId="256"/>
        </pc:sldMkLst>
      </pc:sldChg>
      <pc:sldChg chg="add del">
        <pc:chgData name="Pieter Callewaert" userId="06c3bcbe-caae-40a1-8ff1-44bef595e89e" providerId="ADAL" clId="{01D13BF4-DFFB-4068-911B-94FCA555F97C}" dt="2026-01-26T09:48:30.331" v="68"/>
        <pc:sldMkLst>
          <pc:docMk/>
          <pc:sldMk cId="1769603224" sldId="256"/>
        </pc:sldMkLst>
      </pc:sldChg>
      <pc:sldChg chg="del">
        <pc:chgData name="Pieter Callewaert" userId="06c3bcbe-caae-40a1-8ff1-44bef595e89e" providerId="ADAL" clId="{01D13BF4-DFFB-4068-911B-94FCA555F97C}" dt="2026-01-26T09:36:28.369" v="63" actId="47"/>
        <pc:sldMkLst>
          <pc:docMk/>
          <pc:sldMk cId="0" sldId="257"/>
        </pc:sldMkLst>
      </pc:sldChg>
      <pc:sldChg chg="del">
        <pc:chgData name="Pieter Callewaert" userId="06c3bcbe-caae-40a1-8ff1-44bef595e89e" providerId="ADAL" clId="{01D13BF4-DFFB-4068-911B-94FCA555F97C}" dt="2026-01-26T09:36:28.369" v="63" actId="47"/>
        <pc:sldMkLst>
          <pc:docMk/>
          <pc:sldMk cId="0" sldId="258"/>
        </pc:sldMkLst>
      </pc:sldChg>
      <pc:sldChg chg="del">
        <pc:chgData name="Pieter Callewaert" userId="06c3bcbe-caae-40a1-8ff1-44bef595e89e" providerId="ADAL" clId="{01D13BF4-DFFB-4068-911B-94FCA555F97C}" dt="2026-01-26T09:36:28.369" v="63" actId="47"/>
        <pc:sldMkLst>
          <pc:docMk/>
          <pc:sldMk cId="0" sldId="259"/>
        </pc:sldMkLst>
      </pc:sldChg>
      <pc:sldChg chg="add del">
        <pc:chgData name="Pieter Callewaert" userId="06c3bcbe-caae-40a1-8ff1-44bef595e89e" providerId="ADAL" clId="{01D13BF4-DFFB-4068-911B-94FCA555F97C}" dt="2026-01-26T09:48:30.331" v="68"/>
        <pc:sldMkLst>
          <pc:docMk/>
          <pc:sldMk cId="2065840518" sldId="259"/>
        </pc:sldMkLst>
      </pc:sldChg>
      <pc:sldChg chg="del">
        <pc:chgData name="Pieter Callewaert" userId="06c3bcbe-caae-40a1-8ff1-44bef595e89e" providerId="ADAL" clId="{01D13BF4-DFFB-4068-911B-94FCA555F97C}" dt="2026-01-26T09:36:28.369" v="63" actId="47"/>
        <pc:sldMkLst>
          <pc:docMk/>
          <pc:sldMk cId="0" sldId="260"/>
        </pc:sldMkLst>
      </pc:sldChg>
      <pc:sldChg chg="del">
        <pc:chgData name="Pieter Callewaert" userId="06c3bcbe-caae-40a1-8ff1-44bef595e89e" providerId="ADAL" clId="{01D13BF4-DFFB-4068-911B-94FCA555F97C}" dt="2026-01-26T09:36:28.369" v="63" actId="47"/>
        <pc:sldMkLst>
          <pc:docMk/>
          <pc:sldMk cId="0" sldId="261"/>
        </pc:sldMkLst>
      </pc:sldChg>
      <pc:sldChg chg="add del">
        <pc:chgData name="Pieter Callewaert" userId="06c3bcbe-caae-40a1-8ff1-44bef595e89e" providerId="ADAL" clId="{01D13BF4-DFFB-4068-911B-94FCA555F97C}" dt="2026-01-26T09:49:30.201" v="73"/>
        <pc:sldMkLst>
          <pc:docMk/>
          <pc:sldMk cId="2638888403" sldId="261"/>
        </pc:sldMkLst>
      </pc:sldChg>
      <pc:sldChg chg="del">
        <pc:chgData name="Pieter Callewaert" userId="06c3bcbe-caae-40a1-8ff1-44bef595e89e" providerId="ADAL" clId="{01D13BF4-DFFB-4068-911B-94FCA555F97C}" dt="2026-01-26T09:36:28.369" v="63" actId="47"/>
        <pc:sldMkLst>
          <pc:docMk/>
          <pc:sldMk cId="0" sldId="262"/>
        </pc:sldMkLst>
      </pc:sldChg>
      <pc:sldChg chg="add del">
        <pc:chgData name="Pieter Callewaert" userId="06c3bcbe-caae-40a1-8ff1-44bef595e89e" providerId="ADAL" clId="{01D13BF4-DFFB-4068-911B-94FCA555F97C}" dt="2026-01-26T09:49:30.201" v="73"/>
        <pc:sldMkLst>
          <pc:docMk/>
          <pc:sldMk cId="653866888" sldId="262"/>
        </pc:sldMkLst>
      </pc:sldChg>
      <pc:sldChg chg="del">
        <pc:chgData name="Pieter Callewaert" userId="06c3bcbe-caae-40a1-8ff1-44bef595e89e" providerId="ADAL" clId="{01D13BF4-DFFB-4068-911B-94FCA555F97C}" dt="2026-01-26T09:36:28.369" v="63" actId="47"/>
        <pc:sldMkLst>
          <pc:docMk/>
          <pc:sldMk cId="0" sldId="263"/>
        </pc:sldMkLst>
      </pc:sldChg>
      <pc:sldChg chg="add del">
        <pc:chgData name="Pieter Callewaert" userId="06c3bcbe-caae-40a1-8ff1-44bef595e89e" providerId="ADAL" clId="{01D13BF4-DFFB-4068-911B-94FCA555F97C}" dt="2026-01-26T09:48:51.753" v="69"/>
        <pc:sldMkLst>
          <pc:docMk/>
          <pc:sldMk cId="0" sldId="264"/>
        </pc:sldMkLst>
      </pc:sldChg>
      <pc:sldChg chg="add del">
        <pc:chgData name="Pieter Callewaert" userId="06c3bcbe-caae-40a1-8ff1-44bef595e89e" providerId="ADAL" clId="{01D13BF4-DFFB-4068-911B-94FCA555F97C}" dt="2026-01-26T09:48:51.753" v="69"/>
        <pc:sldMkLst>
          <pc:docMk/>
          <pc:sldMk cId="0" sldId="265"/>
        </pc:sldMkLst>
      </pc:sldChg>
      <pc:sldChg chg="del">
        <pc:chgData name="Pieter Callewaert" userId="06c3bcbe-caae-40a1-8ff1-44bef595e89e" providerId="ADAL" clId="{01D13BF4-DFFB-4068-911B-94FCA555F97C}" dt="2026-01-26T09:36:28.369" v="63" actId="47"/>
        <pc:sldMkLst>
          <pc:docMk/>
          <pc:sldMk cId="0" sldId="266"/>
        </pc:sldMkLst>
      </pc:sldChg>
      <pc:sldChg chg="del">
        <pc:chgData name="Pieter Callewaert" userId="06c3bcbe-caae-40a1-8ff1-44bef595e89e" providerId="ADAL" clId="{01D13BF4-DFFB-4068-911B-94FCA555F97C}" dt="2026-01-26T09:36:28.369" v="63" actId="47"/>
        <pc:sldMkLst>
          <pc:docMk/>
          <pc:sldMk cId="0" sldId="267"/>
        </pc:sldMkLst>
      </pc:sldChg>
      <pc:sldChg chg="del">
        <pc:chgData name="Pieter Callewaert" userId="06c3bcbe-caae-40a1-8ff1-44bef595e89e" providerId="ADAL" clId="{01D13BF4-DFFB-4068-911B-94FCA555F97C}" dt="2026-01-26T09:36:28.369" v="63" actId="47"/>
        <pc:sldMkLst>
          <pc:docMk/>
          <pc:sldMk cId="0" sldId="268"/>
        </pc:sldMkLst>
      </pc:sldChg>
      <pc:sldChg chg="del">
        <pc:chgData name="Pieter Callewaert" userId="06c3bcbe-caae-40a1-8ff1-44bef595e89e" providerId="ADAL" clId="{01D13BF4-DFFB-4068-911B-94FCA555F97C}" dt="2026-01-26T09:36:28.369" v="63" actId="47"/>
        <pc:sldMkLst>
          <pc:docMk/>
          <pc:sldMk cId="0" sldId="269"/>
        </pc:sldMkLst>
      </pc:sldChg>
      <pc:sldChg chg="add del">
        <pc:chgData name="Pieter Callewaert" userId="06c3bcbe-caae-40a1-8ff1-44bef595e89e" providerId="ADAL" clId="{01D13BF4-DFFB-4068-911B-94FCA555F97C}" dt="2026-01-26T09:48:30.331" v="68"/>
        <pc:sldMkLst>
          <pc:docMk/>
          <pc:sldMk cId="0" sldId="270"/>
        </pc:sldMkLst>
      </pc:sldChg>
      <pc:sldChg chg="del">
        <pc:chgData name="Pieter Callewaert" userId="06c3bcbe-caae-40a1-8ff1-44bef595e89e" providerId="ADAL" clId="{01D13BF4-DFFB-4068-911B-94FCA555F97C}" dt="2026-01-26T09:36:28.369" v="63" actId="47"/>
        <pc:sldMkLst>
          <pc:docMk/>
          <pc:sldMk cId="0" sldId="271"/>
        </pc:sldMkLst>
      </pc:sldChg>
      <pc:sldChg chg="add">
        <pc:chgData name="Pieter Callewaert" userId="06c3bcbe-caae-40a1-8ff1-44bef595e89e" providerId="ADAL" clId="{01D13BF4-DFFB-4068-911B-94FCA555F97C}" dt="2026-01-26T09:48:51.753" v="69"/>
        <pc:sldMkLst>
          <pc:docMk/>
          <pc:sldMk cId="2652041653" sldId="271"/>
        </pc:sldMkLst>
      </pc:sldChg>
      <pc:sldChg chg="add del">
        <pc:chgData name="Pieter Callewaert" userId="06c3bcbe-caae-40a1-8ff1-44bef595e89e" providerId="ADAL" clId="{01D13BF4-DFFB-4068-911B-94FCA555F97C}" dt="2026-01-26T09:48:30.331" v="68"/>
        <pc:sldMkLst>
          <pc:docMk/>
          <pc:sldMk cId="0" sldId="272"/>
        </pc:sldMkLst>
      </pc:sldChg>
      <pc:sldChg chg="add del">
        <pc:chgData name="Pieter Callewaert" userId="06c3bcbe-caae-40a1-8ff1-44bef595e89e" providerId="ADAL" clId="{01D13BF4-DFFB-4068-911B-94FCA555F97C}" dt="2026-01-26T09:48:30.331" v="68"/>
        <pc:sldMkLst>
          <pc:docMk/>
          <pc:sldMk cId="0" sldId="273"/>
        </pc:sldMkLst>
      </pc:sldChg>
      <pc:sldChg chg="del">
        <pc:chgData name="Pieter Callewaert" userId="06c3bcbe-caae-40a1-8ff1-44bef595e89e" providerId="ADAL" clId="{01D13BF4-DFFB-4068-911B-94FCA555F97C}" dt="2026-01-26T09:36:28.369" v="63" actId="47"/>
        <pc:sldMkLst>
          <pc:docMk/>
          <pc:sldMk cId="0" sldId="274"/>
        </pc:sldMkLst>
      </pc:sldChg>
      <pc:sldChg chg="del">
        <pc:chgData name="Pieter Callewaert" userId="06c3bcbe-caae-40a1-8ff1-44bef595e89e" providerId="ADAL" clId="{01D13BF4-DFFB-4068-911B-94FCA555F97C}" dt="2026-01-26T09:36:28.369" v="63" actId="47"/>
        <pc:sldMkLst>
          <pc:docMk/>
          <pc:sldMk cId="0" sldId="275"/>
        </pc:sldMkLst>
      </pc:sldChg>
      <pc:sldChg chg="del">
        <pc:chgData name="Pieter Callewaert" userId="06c3bcbe-caae-40a1-8ff1-44bef595e89e" providerId="ADAL" clId="{01D13BF4-DFFB-4068-911B-94FCA555F97C}" dt="2026-01-26T09:36:28.369" v="63" actId="47"/>
        <pc:sldMkLst>
          <pc:docMk/>
          <pc:sldMk cId="0" sldId="276"/>
        </pc:sldMkLst>
      </pc:sldChg>
      <pc:sldChg chg="del">
        <pc:chgData name="Pieter Callewaert" userId="06c3bcbe-caae-40a1-8ff1-44bef595e89e" providerId="ADAL" clId="{01D13BF4-DFFB-4068-911B-94FCA555F97C}" dt="2026-01-26T09:36:28.369" v="63" actId="47"/>
        <pc:sldMkLst>
          <pc:docMk/>
          <pc:sldMk cId="0" sldId="277"/>
        </pc:sldMkLst>
      </pc:sldChg>
      <pc:sldChg chg="del">
        <pc:chgData name="Pieter Callewaert" userId="06c3bcbe-caae-40a1-8ff1-44bef595e89e" providerId="ADAL" clId="{01D13BF4-DFFB-4068-911B-94FCA555F97C}" dt="2026-01-26T09:36:28.369" v="63" actId="47"/>
        <pc:sldMkLst>
          <pc:docMk/>
          <pc:sldMk cId="0" sldId="278"/>
        </pc:sldMkLst>
      </pc:sldChg>
      <pc:sldChg chg="add del">
        <pc:chgData name="Pieter Callewaert" userId="06c3bcbe-caae-40a1-8ff1-44bef595e89e" providerId="ADAL" clId="{01D13BF4-DFFB-4068-911B-94FCA555F97C}" dt="2026-01-26T09:48:30.331" v="68"/>
        <pc:sldMkLst>
          <pc:docMk/>
          <pc:sldMk cId="412757472" sldId="278"/>
        </pc:sldMkLst>
      </pc:sldChg>
      <pc:sldChg chg="del">
        <pc:chgData name="Pieter Callewaert" userId="06c3bcbe-caae-40a1-8ff1-44bef595e89e" providerId="ADAL" clId="{01D13BF4-DFFB-4068-911B-94FCA555F97C}" dt="2026-01-26T09:36:28.369" v="63" actId="47"/>
        <pc:sldMkLst>
          <pc:docMk/>
          <pc:sldMk cId="0" sldId="279"/>
        </pc:sldMkLst>
      </pc:sldChg>
      <pc:sldChg chg="add del">
        <pc:chgData name="Pieter Callewaert" userId="06c3bcbe-caae-40a1-8ff1-44bef595e89e" providerId="ADAL" clId="{01D13BF4-DFFB-4068-911B-94FCA555F97C}" dt="2026-01-26T09:48:30.331" v="68"/>
        <pc:sldMkLst>
          <pc:docMk/>
          <pc:sldMk cId="4053941851" sldId="279"/>
        </pc:sldMkLst>
      </pc:sldChg>
      <pc:sldChg chg="del">
        <pc:chgData name="Pieter Callewaert" userId="06c3bcbe-caae-40a1-8ff1-44bef595e89e" providerId="ADAL" clId="{01D13BF4-DFFB-4068-911B-94FCA555F97C}" dt="2026-01-26T09:36:28.369" v="63" actId="47"/>
        <pc:sldMkLst>
          <pc:docMk/>
          <pc:sldMk cId="0" sldId="280"/>
        </pc:sldMkLst>
      </pc:sldChg>
      <pc:sldChg chg="del">
        <pc:chgData name="Pieter Callewaert" userId="06c3bcbe-caae-40a1-8ff1-44bef595e89e" providerId="ADAL" clId="{01D13BF4-DFFB-4068-911B-94FCA555F97C}" dt="2026-01-26T09:36:28.369" v="63" actId="47"/>
        <pc:sldMkLst>
          <pc:docMk/>
          <pc:sldMk cId="0" sldId="281"/>
        </pc:sldMkLst>
      </pc:sldChg>
      <pc:sldChg chg="add del">
        <pc:chgData name="Pieter Callewaert" userId="06c3bcbe-caae-40a1-8ff1-44bef595e89e" providerId="ADAL" clId="{01D13BF4-DFFB-4068-911B-94FCA555F97C}" dt="2026-01-26T09:48:30.331" v="68"/>
        <pc:sldMkLst>
          <pc:docMk/>
          <pc:sldMk cId="1706651350" sldId="281"/>
        </pc:sldMkLst>
      </pc:sldChg>
      <pc:sldChg chg="del">
        <pc:chgData name="Pieter Callewaert" userId="06c3bcbe-caae-40a1-8ff1-44bef595e89e" providerId="ADAL" clId="{01D13BF4-DFFB-4068-911B-94FCA555F97C}" dt="2026-01-26T09:36:28.369" v="63" actId="47"/>
        <pc:sldMkLst>
          <pc:docMk/>
          <pc:sldMk cId="0" sldId="282"/>
        </pc:sldMkLst>
      </pc:sldChg>
      <pc:sldChg chg="add del">
        <pc:chgData name="Pieter Callewaert" userId="06c3bcbe-caae-40a1-8ff1-44bef595e89e" providerId="ADAL" clId="{01D13BF4-DFFB-4068-911B-94FCA555F97C}" dt="2026-01-26T09:48:30.331" v="68"/>
        <pc:sldMkLst>
          <pc:docMk/>
          <pc:sldMk cId="1638621470" sldId="282"/>
        </pc:sldMkLst>
      </pc:sldChg>
      <pc:sldChg chg="del">
        <pc:chgData name="Pieter Callewaert" userId="06c3bcbe-caae-40a1-8ff1-44bef595e89e" providerId="ADAL" clId="{01D13BF4-DFFB-4068-911B-94FCA555F97C}" dt="2026-01-26T09:36:28.369" v="63" actId="47"/>
        <pc:sldMkLst>
          <pc:docMk/>
          <pc:sldMk cId="0" sldId="283"/>
        </pc:sldMkLst>
      </pc:sldChg>
      <pc:sldChg chg="del">
        <pc:chgData name="Pieter Callewaert" userId="06c3bcbe-caae-40a1-8ff1-44bef595e89e" providerId="ADAL" clId="{01D13BF4-DFFB-4068-911B-94FCA555F97C}" dt="2026-01-26T09:36:28.369" v="63" actId="47"/>
        <pc:sldMkLst>
          <pc:docMk/>
          <pc:sldMk cId="0" sldId="284"/>
        </pc:sldMkLst>
      </pc:sldChg>
      <pc:sldChg chg="del">
        <pc:chgData name="Pieter Callewaert" userId="06c3bcbe-caae-40a1-8ff1-44bef595e89e" providerId="ADAL" clId="{01D13BF4-DFFB-4068-911B-94FCA555F97C}" dt="2026-01-26T09:36:28.369" v="63" actId="47"/>
        <pc:sldMkLst>
          <pc:docMk/>
          <pc:sldMk cId="0" sldId="285"/>
        </pc:sldMkLst>
      </pc:sldChg>
      <pc:sldChg chg="del">
        <pc:chgData name="Pieter Callewaert" userId="06c3bcbe-caae-40a1-8ff1-44bef595e89e" providerId="ADAL" clId="{01D13BF4-DFFB-4068-911B-94FCA555F97C}" dt="2026-01-26T09:36:28.369" v="63" actId="47"/>
        <pc:sldMkLst>
          <pc:docMk/>
          <pc:sldMk cId="0" sldId="286"/>
        </pc:sldMkLst>
      </pc:sldChg>
      <pc:sldChg chg="del">
        <pc:chgData name="Pieter Callewaert" userId="06c3bcbe-caae-40a1-8ff1-44bef595e89e" providerId="ADAL" clId="{01D13BF4-DFFB-4068-911B-94FCA555F97C}" dt="2026-01-26T09:36:28.369" v="63" actId="47"/>
        <pc:sldMkLst>
          <pc:docMk/>
          <pc:sldMk cId="0" sldId="287"/>
        </pc:sldMkLst>
      </pc:sldChg>
      <pc:sldChg chg="del">
        <pc:chgData name="Pieter Callewaert" userId="06c3bcbe-caae-40a1-8ff1-44bef595e89e" providerId="ADAL" clId="{01D13BF4-DFFB-4068-911B-94FCA555F97C}" dt="2026-01-26T10:18:22.004" v="653" actId="47"/>
        <pc:sldMkLst>
          <pc:docMk/>
          <pc:sldMk cId="1930614582" sldId="291"/>
        </pc:sldMkLst>
      </pc:sldChg>
      <pc:sldChg chg="modSp mod ord modNotesTx">
        <pc:chgData name="Pieter Callewaert" userId="06c3bcbe-caae-40a1-8ff1-44bef595e89e" providerId="ADAL" clId="{01D13BF4-DFFB-4068-911B-94FCA555F97C}" dt="2026-01-26T10:19:52.560" v="869" actId="20577"/>
        <pc:sldMkLst>
          <pc:docMk/>
          <pc:sldMk cId="4127804335" sldId="292"/>
        </pc:sldMkLst>
        <pc:spChg chg="mod">
          <ac:chgData name="Pieter Callewaert" userId="06c3bcbe-caae-40a1-8ff1-44bef595e89e" providerId="ADAL" clId="{01D13BF4-DFFB-4068-911B-94FCA555F97C}" dt="2026-01-26T10:19:52.560" v="869" actId="20577"/>
          <ac:spMkLst>
            <pc:docMk/>
            <pc:sldMk cId="4127804335" sldId="292"/>
            <ac:spMk id="4" creationId="{B1E5A704-9436-AEDF-836B-802794510134}"/>
          </ac:spMkLst>
        </pc:spChg>
        <pc:picChg chg="mod">
          <ac:chgData name="Pieter Callewaert" userId="06c3bcbe-caae-40a1-8ff1-44bef595e89e" providerId="ADAL" clId="{01D13BF4-DFFB-4068-911B-94FCA555F97C}" dt="2026-01-26T10:19:06.476" v="757" actId="1076"/>
          <ac:picMkLst>
            <pc:docMk/>
            <pc:sldMk cId="4127804335" sldId="292"/>
            <ac:picMk id="5" creationId="{7B23EF2D-8773-89BB-8F4C-A3870DF96B54}"/>
          </ac:picMkLst>
        </pc:picChg>
      </pc:sldChg>
      <pc:sldChg chg="add del">
        <pc:chgData name="Pieter Callewaert" userId="06c3bcbe-caae-40a1-8ff1-44bef595e89e" providerId="ADAL" clId="{01D13BF4-DFFB-4068-911B-94FCA555F97C}" dt="2026-01-26T08:37:00.204" v="2"/>
        <pc:sldMkLst>
          <pc:docMk/>
          <pc:sldMk cId="4182148033" sldId="293"/>
        </pc:sldMkLst>
      </pc:sldChg>
      <pc:sldChg chg="del">
        <pc:chgData name="Pieter Callewaert" userId="06c3bcbe-caae-40a1-8ff1-44bef595e89e" providerId="ADAL" clId="{01D13BF4-DFFB-4068-911B-94FCA555F97C}" dt="2026-01-26T08:36:32.688" v="0" actId="47"/>
        <pc:sldMkLst>
          <pc:docMk/>
          <pc:sldMk cId="3898447929" sldId="297"/>
        </pc:sldMkLst>
      </pc:sldChg>
      <pc:sldChg chg="del">
        <pc:chgData name="Pieter Callewaert" userId="06c3bcbe-caae-40a1-8ff1-44bef595e89e" providerId="ADAL" clId="{01D13BF4-DFFB-4068-911B-94FCA555F97C}" dt="2026-01-26T08:36:32.688" v="0" actId="47"/>
        <pc:sldMkLst>
          <pc:docMk/>
          <pc:sldMk cId="77554804" sldId="298"/>
        </pc:sldMkLst>
      </pc:sldChg>
      <pc:sldChg chg="del">
        <pc:chgData name="Pieter Callewaert" userId="06c3bcbe-caae-40a1-8ff1-44bef595e89e" providerId="ADAL" clId="{01D13BF4-DFFB-4068-911B-94FCA555F97C}" dt="2026-01-26T08:36:32.688" v="0" actId="47"/>
        <pc:sldMkLst>
          <pc:docMk/>
          <pc:sldMk cId="3760906987" sldId="299"/>
        </pc:sldMkLst>
      </pc:sldChg>
      <pc:sldChg chg="del">
        <pc:chgData name="Pieter Callewaert" userId="06c3bcbe-caae-40a1-8ff1-44bef595e89e" providerId="ADAL" clId="{01D13BF4-DFFB-4068-911B-94FCA555F97C}" dt="2026-01-26T08:36:32.688" v="0" actId="47"/>
        <pc:sldMkLst>
          <pc:docMk/>
          <pc:sldMk cId="32955924" sldId="300"/>
        </pc:sldMkLst>
      </pc:sldChg>
      <pc:sldChg chg="del">
        <pc:chgData name="Pieter Callewaert" userId="06c3bcbe-caae-40a1-8ff1-44bef595e89e" providerId="ADAL" clId="{01D13BF4-DFFB-4068-911B-94FCA555F97C}" dt="2026-01-26T08:36:32.688" v="0" actId="47"/>
        <pc:sldMkLst>
          <pc:docMk/>
          <pc:sldMk cId="529279411" sldId="301"/>
        </pc:sldMkLst>
      </pc:sldChg>
      <pc:sldChg chg="addSp modSp mod">
        <pc:chgData name="Pieter Callewaert" userId="06c3bcbe-caae-40a1-8ff1-44bef595e89e" providerId="ADAL" clId="{01D13BF4-DFFB-4068-911B-94FCA555F97C}" dt="2026-01-26T09:36:09.651" v="62" actId="1076"/>
        <pc:sldMkLst>
          <pc:docMk/>
          <pc:sldMk cId="229551136" sldId="302"/>
        </pc:sldMkLst>
        <pc:spChg chg="add mod">
          <ac:chgData name="Pieter Callewaert" userId="06c3bcbe-caae-40a1-8ff1-44bef595e89e" providerId="ADAL" clId="{01D13BF4-DFFB-4068-911B-94FCA555F97C}" dt="2026-01-26T09:36:09.651" v="62" actId="1076"/>
          <ac:spMkLst>
            <pc:docMk/>
            <pc:sldMk cId="229551136" sldId="302"/>
            <ac:spMk id="3" creationId="{D9D558AD-449C-83DE-633D-53CC3030B7EF}"/>
          </ac:spMkLst>
        </pc:spChg>
        <pc:picChg chg="add">
          <ac:chgData name="Pieter Callewaert" userId="06c3bcbe-caae-40a1-8ff1-44bef595e89e" providerId="ADAL" clId="{01D13BF4-DFFB-4068-911B-94FCA555F97C}" dt="2026-01-26T08:36:43.794" v="1"/>
          <ac:picMkLst>
            <pc:docMk/>
            <pc:sldMk cId="229551136" sldId="302"/>
            <ac:picMk id="3" creationId="{4BD1D9DE-3B2F-1F1B-8D5F-D5EA1104FA21}"/>
          </ac:picMkLst>
        </pc:picChg>
      </pc:sldChg>
      <pc:sldChg chg="add">
        <pc:chgData name="Pieter Callewaert" userId="06c3bcbe-caae-40a1-8ff1-44bef595e89e" providerId="ADAL" clId="{01D13BF4-DFFB-4068-911B-94FCA555F97C}" dt="2026-01-26T08:37:00.204" v="2"/>
        <pc:sldMkLst>
          <pc:docMk/>
          <pc:sldMk cId="3898447929" sldId="303"/>
        </pc:sldMkLst>
      </pc:sldChg>
      <pc:sldChg chg="add">
        <pc:chgData name="Pieter Callewaert" userId="06c3bcbe-caae-40a1-8ff1-44bef595e89e" providerId="ADAL" clId="{01D13BF4-DFFB-4068-911B-94FCA555F97C}" dt="2026-01-26T08:37:00.204" v="2"/>
        <pc:sldMkLst>
          <pc:docMk/>
          <pc:sldMk cId="77554804" sldId="304"/>
        </pc:sldMkLst>
      </pc:sldChg>
      <pc:sldChg chg="add">
        <pc:chgData name="Pieter Callewaert" userId="06c3bcbe-caae-40a1-8ff1-44bef595e89e" providerId="ADAL" clId="{01D13BF4-DFFB-4068-911B-94FCA555F97C}" dt="2026-01-26T08:37:00.204" v="2"/>
        <pc:sldMkLst>
          <pc:docMk/>
          <pc:sldMk cId="3760906987" sldId="305"/>
        </pc:sldMkLst>
      </pc:sldChg>
      <pc:sldChg chg="add">
        <pc:chgData name="Pieter Callewaert" userId="06c3bcbe-caae-40a1-8ff1-44bef595e89e" providerId="ADAL" clId="{01D13BF4-DFFB-4068-911B-94FCA555F97C}" dt="2026-01-26T08:37:00.204" v="2"/>
        <pc:sldMkLst>
          <pc:docMk/>
          <pc:sldMk cId="32955924" sldId="306"/>
        </pc:sldMkLst>
      </pc:sldChg>
      <pc:sldChg chg="add">
        <pc:chgData name="Pieter Callewaert" userId="06c3bcbe-caae-40a1-8ff1-44bef595e89e" providerId="ADAL" clId="{01D13BF4-DFFB-4068-911B-94FCA555F97C}" dt="2026-01-26T08:37:00.204" v="2"/>
        <pc:sldMkLst>
          <pc:docMk/>
          <pc:sldMk cId="529279411" sldId="307"/>
        </pc:sldMkLst>
      </pc:sldChg>
      <pc:sldChg chg="add">
        <pc:chgData name="Pieter Callewaert" userId="06c3bcbe-caae-40a1-8ff1-44bef595e89e" providerId="ADAL" clId="{01D13BF4-DFFB-4068-911B-94FCA555F97C}" dt="2026-01-26T09:48:51.753" v="69"/>
        <pc:sldMkLst>
          <pc:docMk/>
          <pc:sldMk cId="0" sldId="308"/>
        </pc:sldMkLst>
      </pc:sldChg>
      <pc:sldChg chg="add del">
        <pc:chgData name="Pieter Callewaert" userId="06c3bcbe-caae-40a1-8ff1-44bef595e89e" providerId="ADAL" clId="{01D13BF4-DFFB-4068-911B-94FCA555F97C}" dt="2026-01-26T09:49:30.201" v="73"/>
        <pc:sldMkLst>
          <pc:docMk/>
          <pc:sldMk cId="3649252645" sldId="314"/>
        </pc:sldMkLst>
      </pc:sldChg>
      <pc:sldChg chg="add del">
        <pc:chgData name="Pieter Callewaert" userId="06c3bcbe-caae-40a1-8ff1-44bef595e89e" providerId="ADAL" clId="{01D13BF4-DFFB-4068-911B-94FCA555F97C}" dt="2026-01-26T09:49:30.201" v="73"/>
        <pc:sldMkLst>
          <pc:docMk/>
          <pc:sldMk cId="3716491289" sldId="316"/>
        </pc:sldMkLst>
      </pc:sldChg>
      <pc:sldChg chg="add del">
        <pc:chgData name="Pieter Callewaert" userId="06c3bcbe-caae-40a1-8ff1-44bef595e89e" providerId="ADAL" clId="{01D13BF4-DFFB-4068-911B-94FCA555F97C}" dt="2026-01-26T09:49:30.201" v="73"/>
        <pc:sldMkLst>
          <pc:docMk/>
          <pc:sldMk cId="597930162" sldId="317"/>
        </pc:sldMkLst>
      </pc:sldChg>
      <pc:sldChg chg="add del">
        <pc:chgData name="Pieter Callewaert" userId="06c3bcbe-caae-40a1-8ff1-44bef595e89e" providerId="ADAL" clId="{01D13BF4-DFFB-4068-911B-94FCA555F97C}" dt="2026-01-26T09:49:30.201" v="73"/>
        <pc:sldMkLst>
          <pc:docMk/>
          <pc:sldMk cId="3076924020" sldId="318"/>
        </pc:sldMkLst>
      </pc:sldChg>
      <pc:sldChg chg="add del setBg">
        <pc:chgData name="Pieter Callewaert" userId="06c3bcbe-caae-40a1-8ff1-44bef595e89e" providerId="ADAL" clId="{01D13BF4-DFFB-4068-911B-94FCA555F97C}" dt="2026-01-26T09:49:30.201" v="73"/>
        <pc:sldMkLst>
          <pc:docMk/>
          <pc:sldMk cId="639294546" sldId="319"/>
        </pc:sldMkLst>
      </pc:sldChg>
      <pc:sldChg chg="add del">
        <pc:chgData name="Pieter Callewaert" userId="06c3bcbe-caae-40a1-8ff1-44bef595e89e" providerId="ADAL" clId="{01D13BF4-DFFB-4068-911B-94FCA555F97C}" dt="2026-01-26T09:49:30.201" v="73"/>
        <pc:sldMkLst>
          <pc:docMk/>
          <pc:sldMk cId="98968450" sldId="320"/>
        </pc:sldMkLst>
      </pc:sldChg>
      <pc:sldChg chg="add">
        <pc:chgData name="Pieter Callewaert" userId="06c3bcbe-caae-40a1-8ff1-44bef595e89e" providerId="ADAL" clId="{01D13BF4-DFFB-4068-911B-94FCA555F97C}" dt="2026-01-26T09:48:51.753" v="69"/>
        <pc:sldMkLst>
          <pc:docMk/>
          <pc:sldMk cId="2747848575" sldId="399"/>
        </pc:sldMkLst>
      </pc:sldChg>
      <pc:sldChg chg="modSp add mod">
        <pc:chgData name="Pieter Callewaert" userId="06c3bcbe-caae-40a1-8ff1-44bef595e89e" providerId="ADAL" clId="{01D13BF4-DFFB-4068-911B-94FCA555F97C}" dt="2026-01-26T10:39:38.097" v="870" actId="1076"/>
        <pc:sldMkLst>
          <pc:docMk/>
          <pc:sldMk cId="2785000670" sldId="475"/>
        </pc:sldMkLst>
        <pc:spChg chg="mod">
          <ac:chgData name="Pieter Callewaert" userId="06c3bcbe-caae-40a1-8ff1-44bef595e89e" providerId="ADAL" clId="{01D13BF4-DFFB-4068-911B-94FCA555F97C}" dt="2026-01-26T09:48:51.873" v="70" actId="27636"/>
          <ac:spMkLst>
            <pc:docMk/>
            <pc:sldMk cId="2785000670" sldId="475"/>
            <ac:spMk id="2" creationId="{49986054-96D9-4628-8431-545CC9CABA37}"/>
          </ac:spMkLst>
        </pc:spChg>
        <pc:picChg chg="mod">
          <ac:chgData name="Pieter Callewaert" userId="06c3bcbe-caae-40a1-8ff1-44bef595e89e" providerId="ADAL" clId="{01D13BF4-DFFB-4068-911B-94FCA555F97C}" dt="2026-01-26T10:39:38.097" v="870" actId="1076"/>
          <ac:picMkLst>
            <pc:docMk/>
            <pc:sldMk cId="2785000670" sldId="475"/>
            <ac:picMk id="5" creationId="{A04BEC16-1BE1-B00D-FA15-A8B6D42B8AC2}"/>
          </ac:picMkLst>
        </pc:picChg>
      </pc:sldChg>
      <pc:sldChg chg="add">
        <pc:chgData name="Pieter Callewaert" userId="06c3bcbe-caae-40a1-8ff1-44bef595e89e" providerId="ADAL" clId="{01D13BF4-DFFB-4068-911B-94FCA555F97C}" dt="2026-01-26T09:48:51.753" v="69"/>
        <pc:sldMkLst>
          <pc:docMk/>
          <pc:sldMk cId="3261076481" sldId="480"/>
        </pc:sldMkLst>
      </pc:sldChg>
      <pc:sldChg chg="add">
        <pc:chgData name="Pieter Callewaert" userId="06c3bcbe-caae-40a1-8ff1-44bef595e89e" providerId="ADAL" clId="{01D13BF4-DFFB-4068-911B-94FCA555F97C}" dt="2026-01-26T09:48:51.753" v="69"/>
        <pc:sldMkLst>
          <pc:docMk/>
          <pc:sldMk cId="1060677098" sldId="495"/>
        </pc:sldMkLst>
      </pc:sldChg>
      <pc:sldChg chg="modSp add mod ord modNotesTx">
        <pc:chgData name="Pieter Callewaert" userId="06c3bcbe-caae-40a1-8ff1-44bef595e89e" providerId="ADAL" clId="{01D13BF4-DFFB-4068-911B-94FCA555F97C}" dt="2026-01-26T12:22:22.070" v="939" actId="20577"/>
        <pc:sldMkLst>
          <pc:docMk/>
          <pc:sldMk cId="1529971909" sldId="496"/>
        </pc:sldMkLst>
        <pc:spChg chg="mod">
          <ac:chgData name="Pieter Callewaert" userId="06c3bcbe-caae-40a1-8ff1-44bef595e89e" providerId="ADAL" clId="{01D13BF4-DFFB-4068-911B-94FCA555F97C}" dt="2026-01-26T09:50:08.320" v="125" actId="403"/>
          <ac:spMkLst>
            <pc:docMk/>
            <pc:sldMk cId="1529971909" sldId="496"/>
            <ac:spMk id="4" creationId="{8EE61B97-E6DE-60B4-AAF0-20C1867FB79B}"/>
          </ac:spMkLst>
        </pc:spChg>
      </pc:sldChg>
      <pc:sldChg chg="add del">
        <pc:chgData name="Pieter Callewaert" userId="06c3bcbe-caae-40a1-8ff1-44bef595e89e" providerId="ADAL" clId="{01D13BF4-DFFB-4068-911B-94FCA555F97C}" dt="2026-01-26T09:51:04.019" v="127"/>
        <pc:sldMkLst>
          <pc:docMk/>
          <pc:sldMk cId="2924663737" sldId="497"/>
        </pc:sldMkLst>
      </pc:sldChg>
      <pc:sldChg chg="add del">
        <pc:chgData name="Pieter Callewaert" userId="06c3bcbe-caae-40a1-8ff1-44bef595e89e" providerId="ADAL" clId="{01D13BF4-DFFB-4068-911B-94FCA555F97C}" dt="2026-01-26T09:51:17.760" v="130" actId="47"/>
        <pc:sldMkLst>
          <pc:docMk/>
          <pc:sldMk cId="3894869223" sldId="497"/>
        </pc:sldMkLst>
      </pc:sldChg>
      <pc:sldChg chg="addSp modSp add mod">
        <pc:chgData name="Pieter Callewaert" userId="06c3bcbe-caae-40a1-8ff1-44bef595e89e" providerId="ADAL" clId="{01D13BF4-DFFB-4068-911B-94FCA555F97C}" dt="2026-01-26T09:51:58.210" v="186" actId="1076"/>
        <pc:sldMkLst>
          <pc:docMk/>
          <pc:sldMk cId="599566872" sldId="498"/>
        </pc:sldMkLst>
        <pc:spChg chg="mod">
          <ac:chgData name="Pieter Callewaert" userId="06c3bcbe-caae-40a1-8ff1-44bef595e89e" providerId="ADAL" clId="{01D13BF4-DFFB-4068-911B-94FCA555F97C}" dt="2026-01-26T09:51:53.212" v="183" actId="6549"/>
          <ac:spMkLst>
            <pc:docMk/>
            <pc:sldMk cId="599566872" sldId="498"/>
            <ac:spMk id="4" creationId="{9263E4FE-6012-D4A4-D383-A6A1DA1BCF17}"/>
          </ac:spMkLst>
        </pc:spChg>
        <pc:picChg chg="add mod">
          <ac:chgData name="Pieter Callewaert" userId="06c3bcbe-caae-40a1-8ff1-44bef595e89e" providerId="ADAL" clId="{01D13BF4-DFFB-4068-911B-94FCA555F97C}" dt="2026-01-26T09:51:58.210" v="186" actId="1076"/>
          <ac:picMkLst>
            <pc:docMk/>
            <pc:sldMk cId="599566872" sldId="498"/>
            <ac:picMk id="3" creationId="{612A34ED-2F65-DDB5-BA35-862555D9ABEC}"/>
          </ac:picMkLst>
        </pc:picChg>
      </pc:sldChg>
      <pc:sldChg chg="modSp add mod">
        <pc:chgData name="Pieter Callewaert" userId="06c3bcbe-caae-40a1-8ff1-44bef595e89e" providerId="ADAL" clId="{01D13BF4-DFFB-4068-911B-94FCA555F97C}" dt="2026-01-26T10:13:23.600" v="652" actId="5793"/>
        <pc:sldMkLst>
          <pc:docMk/>
          <pc:sldMk cId="2621682962" sldId="499"/>
        </pc:sldMkLst>
        <pc:spChg chg="mod">
          <ac:chgData name="Pieter Callewaert" userId="06c3bcbe-caae-40a1-8ff1-44bef595e89e" providerId="ADAL" clId="{01D13BF4-DFFB-4068-911B-94FCA555F97C}" dt="2026-01-26T10:13:23.600" v="652" actId="5793"/>
          <ac:spMkLst>
            <pc:docMk/>
            <pc:sldMk cId="2621682962" sldId="499"/>
            <ac:spMk id="4" creationId="{5A5D5B04-0556-2B35-7EC8-D227121A0F20}"/>
          </ac:spMkLst>
        </pc:spChg>
        <pc:picChg chg="mod">
          <ac:chgData name="Pieter Callewaert" userId="06c3bcbe-caae-40a1-8ff1-44bef595e89e" providerId="ADAL" clId="{01D13BF4-DFFB-4068-911B-94FCA555F97C}" dt="2026-01-26T09:52:53.138" v="261" actId="1076"/>
          <ac:picMkLst>
            <pc:docMk/>
            <pc:sldMk cId="2621682962" sldId="499"/>
            <ac:picMk id="5" creationId="{0A7A3DE6-7FCF-BCD6-9598-2242C534B78F}"/>
          </ac:picMkLst>
        </pc:picChg>
      </pc:sldChg>
      <pc:sldMasterChg chg="delSldLayout">
        <pc:chgData name="Pieter Callewaert" userId="06c3bcbe-caae-40a1-8ff1-44bef595e89e" providerId="ADAL" clId="{01D13BF4-DFFB-4068-911B-94FCA555F97C}" dt="2026-01-26T09:36:28.369" v="63" actId="47"/>
        <pc:sldMasterMkLst>
          <pc:docMk/>
          <pc:sldMasterMk cId="0" sldId="2147483648"/>
        </pc:sldMasterMkLst>
        <pc:sldLayoutChg chg="del">
          <pc:chgData name="Pieter Callewaert" userId="06c3bcbe-caae-40a1-8ff1-44bef595e89e" providerId="ADAL" clId="{01D13BF4-DFFB-4068-911B-94FCA555F97C}" dt="2026-01-26T09:36:28.369" v="63" actId="47"/>
          <pc:sldLayoutMkLst>
            <pc:docMk/>
            <pc:sldMasterMk cId="0" sldId="2147483648"/>
            <pc:sldLayoutMk cId="0" sldId="2147483650"/>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1"/>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2"/>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3"/>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4"/>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5"/>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6"/>
          </pc:sldLayoutMkLst>
        </pc:sldLayoutChg>
        <pc:sldLayoutChg chg="del">
          <pc:chgData name="Pieter Callewaert" userId="06c3bcbe-caae-40a1-8ff1-44bef595e89e" providerId="ADAL" clId="{01D13BF4-DFFB-4068-911B-94FCA555F97C}" dt="2026-01-26T09:36:28.369" v="63" actId="47"/>
          <pc:sldLayoutMkLst>
            <pc:docMk/>
            <pc:sldMasterMk cId="0" sldId="2147483648"/>
            <pc:sldLayoutMk cId="0" sldId="2147483657"/>
          </pc:sldLayoutMkLst>
        </pc:sldLayoutChg>
        <pc:sldLayoutChg chg="del">
          <pc:chgData name="Pieter Callewaert" userId="06c3bcbe-caae-40a1-8ff1-44bef595e89e" providerId="ADAL" clId="{01D13BF4-DFFB-4068-911B-94FCA555F97C}" dt="2026-01-26T08:36:32.688" v="0" actId="47"/>
          <pc:sldLayoutMkLst>
            <pc:docMk/>
            <pc:sldMasterMk cId="0" sldId="2147483648"/>
            <pc:sldLayoutMk cId="1262635542" sldId="2147483674"/>
          </pc:sldLayoutMkLst>
        </pc:sldLayoutChg>
        <pc:sldLayoutChg chg="del">
          <pc:chgData name="Pieter Callewaert" userId="06c3bcbe-caae-40a1-8ff1-44bef595e89e" providerId="ADAL" clId="{01D13BF4-DFFB-4068-911B-94FCA555F97C}" dt="2026-01-26T08:36:32.688" v="0" actId="47"/>
          <pc:sldLayoutMkLst>
            <pc:docMk/>
            <pc:sldMasterMk cId="0" sldId="2147483648"/>
            <pc:sldLayoutMk cId="1643055162" sldId="2147483675"/>
          </pc:sldLayoutMkLst>
        </pc:sldLayoutChg>
        <pc:sldLayoutChg chg="del">
          <pc:chgData name="Pieter Callewaert" userId="06c3bcbe-caae-40a1-8ff1-44bef595e89e" providerId="ADAL" clId="{01D13BF4-DFFB-4068-911B-94FCA555F97C}" dt="2026-01-26T08:36:32.688" v="0" actId="47"/>
          <pc:sldLayoutMkLst>
            <pc:docMk/>
            <pc:sldMasterMk cId="0" sldId="2147483648"/>
            <pc:sldLayoutMk cId="2487776389" sldId="2147483676"/>
          </pc:sldLayoutMkLst>
        </pc:sldLayoutChg>
        <pc:sldLayoutChg chg="del">
          <pc:chgData name="Pieter Callewaert" userId="06c3bcbe-caae-40a1-8ff1-44bef595e89e" providerId="ADAL" clId="{01D13BF4-DFFB-4068-911B-94FCA555F97C}" dt="2026-01-26T08:36:32.688" v="0" actId="47"/>
          <pc:sldLayoutMkLst>
            <pc:docMk/>
            <pc:sldMasterMk cId="0" sldId="2147483648"/>
            <pc:sldLayoutMk cId="1558612155" sldId="2147483677"/>
          </pc:sldLayoutMkLst>
        </pc:sldLayoutChg>
        <pc:sldLayoutChg chg="del">
          <pc:chgData name="Pieter Callewaert" userId="06c3bcbe-caae-40a1-8ff1-44bef595e89e" providerId="ADAL" clId="{01D13BF4-DFFB-4068-911B-94FCA555F97C}" dt="2026-01-26T08:36:32.688" v="0" actId="47"/>
          <pc:sldLayoutMkLst>
            <pc:docMk/>
            <pc:sldMasterMk cId="0" sldId="2147483648"/>
            <pc:sldLayoutMk cId="3979924536" sldId="2147483678"/>
          </pc:sldLayoutMkLst>
        </pc:sldLayoutChg>
        <pc:sldLayoutChg chg="del">
          <pc:chgData name="Pieter Callewaert" userId="06c3bcbe-caae-40a1-8ff1-44bef595e89e" providerId="ADAL" clId="{01D13BF4-DFFB-4068-911B-94FCA555F97C}" dt="2026-01-26T08:36:32.688" v="0" actId="47"/>
          <pc:sldLayoutMkLst>
            <pc:docMk/>
            <pc:sldMasterMk cId="0" sldId="2147483648"/>
            <pc:sldLayoutMk cId="4256722061" sldId="2147483679"/>
          </pc:sldLayoutMkLst>
        </pc:sldLayoutChg>
      </pc:sldMasterChg>
      <pc:sldMasterChg chg="delSldLayout">
        <pc:chgData name="Pieter Callewaert" userId="06c3bcbe-caae-40a1-8ff1-44bef595e89e" providerId="ADAL" clId="{01D13BF4-DFFB-4068-911B-94FCA555F97C}" dt="2026-01-26T09:51:17.760" v="130" actId="47"/>
        <pc:sldMasterMkLst>
          <pc:docMk/>
          <pc:sldMasterMk cId="3015457375" sldId="2147483674"/>
        </pc:sldMasterMkLst>
        <pc:sldLayoutChg chg="del">
          <pc:chgData name="Pieter Callewaert" userId="06c3bcbe-caae-40a1-8ff1-44bef595e89e" providerId="ADAL" clId="{01D13BF4-DFFB-4068-911B-94FCA555F97C}" dt="2026-01-26T09:51:17.760" v="130" actId="47"/>
          <pc:sldLayoutMkLst>
            <pc:docMk/>
            <pc:sldMasterMk cId="3015457375" sldId="2147483674"/>
            <pc:sldLayoutMk cId="4009564217" sldId="21474837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BE" dirty="0"/>
              <a:t>Nog eens link voor verdere inschrijving in de chat droppen. </a:t>
            </a:r>
          </a:p>
        </p:txBody>
      </p:sp>
    </p:spTree>
    <p:extLst>
      <p:ext uri="{BB962C8B-B14F-4D97-AF65-F5344CB8AC3E}">
        <p14:creationId xmlns:p14="http://schemas.microsoft.com/office/powerpoint/2010/main" val="2172299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479d58c449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479d58c449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3479d58c449_0_7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25</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1c95dc61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1c95dc61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31c95dc619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1035371">
              <a:defRPr/>
            </a:pPr>
            <a:endParaRPr lang="nl-NL"/>
          </a:p>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AFA9B-7AC8-42C3-BEB3-2B6088716A93}"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2458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1c95dc619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1c95dc619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31c95dc619c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6985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97AD5D-EE6F-3B4E-B727-A20D69183209}"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237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spcBef>
                <a:spcPts val="1200"/>
              </a:spcBef>
              <a:spcAft>
                <a:spcPts val="1200"/>
              </a:spcAft>
            </a:pPr>
            <a:r>
              <a:rPr lang="nl-BE" sz="1800" b="0" i="0" u="none" strike="noStrike">
                <a:solidFill>
                  <a:srgbClr val="000000"/>
                </a:solidFill>
                <a:effectLst/>
                <a:latin typeface="Calibri" panose="020F0502020204030204" pitchFamily="34" charset="0"/>
              </a:rPr>
              <a:t>De werkvloer verandert razendsnel. Veel bedrijven willen investeren in hun mensen, maar lopen tegen drempels aan: te weinig tijd, onduidelijkheid, gebrek aan structuur of kennis. Daarom zijn deze trajecten er: laagdrempelig, gratis, en op maat.</a:t>
            </a:r>
            <a:endParaRPr lang="nl-BE" b="0" i="0" u="none" strike="noStrike">
              <a:solidFill>
                <a:srgbClr val="000000"/>
              </a:solidFill>
              <a:effectLst/>
            </a:endParaRPr>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B378B6B9-6D97-444E-A5E6-03A188897774}"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966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spcBef>
                <a:spcPts val="1200"/>
              </a:spcBef>
              <a:spcAft>
                <a:spcPts val="1200"/>
              </a:spcAft>
            </a:pPr>
            <a:r>
              <a:rPr lang="nl-BE" sz="1800" b="0" i="0" u="none" strike="noStrike">
                <a:solidFill>
                  <a:srgbClr val="000000"/>
                </a:solidFill>
                <a:effectLst/>
                <a:latin typeface="Arial" panose="020B0604020202020204" pitchFamily="34" charset="0"/>
              </a:rPr>
              <a:t>Voorsprongtrajecten zijn meer dan een subsidie of een opleiding. Het zijn concrete begeleidingstrajecten waarbij een expert je helpt om structureel sterker te worden. Ze zijn ontwikkeld vanuit een diep begrip van wat kmo's nodig hebben, en hoe we op de werkvloer het verschil kunnen maken.</a:t>
            </a:r>
            <a:endParaRPr lang="nl-BE" b="0" i="0" u="none" strike="noStrike">
              <a:solidFill>
                <a:srgbClr val="000000"/>
              </a:solidFill>
              <a:effectLst/>
            </a:endParaRPr>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B378B6B9-6D97-444E-A5E6-03A188897774}"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83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2857" b="0" i="0" u="none" strike="noStrike" kern="1200" dirty="0">
                <a:solidFill>
                  <a:schemeClr val="tx1"/>
                </a:solidFill>
                <a:effectLst/>
                <a:latin typeface="+mn-lt"/>
                <a:ea typeface="+mn-ea"/>
                <a:cs typeface="+mn-cs"/>
              </a:rPr>
              <a:t>Voorbeeldvragen:</a:t>
            </a:r>
            <a:r>
              <a:rPr lang="en-US"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medewerkers gemotiveerd zijn om onze opleidingen te volgen?</a:t>
            </a:r>
            <a:r>
              <a:rPr lang="nl-BE"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een opleiding blijvend wordt toegepast in de praktijk?</a:t>
            </a:r>
            <a:r>
              <a:rPr lang="nl-BE"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de opleiding goed aansluit bij de noden van verschillende medewerkers?</a:t>
            </a:r>
            <a:r>
              <a:rPr lang="nl-BE"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Hoe zorgen we ervoor dat onze verplichte opleidingen niet als ‘verloren tijd’ worden beschouwd en ze effectief iets bijleren?</a:t>
            </a:r>
            <a:r>
              <a:rPr lang="nl-BE"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 </a:t>
            </a:r>
            <a:r>
              <a:rPr lang="en-US" sz="2857" b="0" i="0" kern="1200" dirty="0">
                <a:solidFill>
                  <a:schemeClr val="tx1"/>
                </a:solidFill>
                <a:effectLst/>
                <a:latin typeface="+mn-lt"/>
                <a:ea typeface="+mn-ea"/>
                <a:cs typeface="+mn-cs"/>
              </a:rPr>
              <a:t>​</a:t>
            </a:r>
          </a:p>
          <a:p>
            <a:pPr rtl="0" fontAlgn="base"/>
            <a:r>
              <a:rPr lang="nl-NL" sz="2857" b="0" i="0" u="none" strike="noStrike" kern="1200" dirty="0">
                <a:solidFill>
                  <a:schemeClr val="tx1"/>
                </a:solidFill>
                <a:effectLst/>
                <a:latin typeface="+mn-lt"/>
                <a:ea typeface="+mn-ea"/>
                <a:cs typeface="+mn-cs"/>
              </a:rPr>
              <a:t>Voorbeeldinterventies:</a:t>
            </a:r>
            <a:r>
              <a:rPr lang="nl-BE"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Opzetten van een buddywerking/</a:t>
            </a:r>
            <a:r>
              <a:rPr lang="nl-BE" sz="2857" b="0" i="0" u="none" strike="noStrike" kern="1200" dirty="0" err="1">
                <a:solidFill>
                  <a:schemeClr val="tx1"/>
                </a:solidFill>
                <a:effectLst/>
                <a:latin typeface="+mn-lt"/>
                <a:ea typeface="+mn-ea"/>
                <a:cs typeface="+mn-cs"/>
              </a:rPr>
              <a:t>mentorship</a:t>
            </a:r>
            <a:r>
              <a:rPr lang="nl-BE" sz="2857" b="0" i="0" u="none" strike="noStrike" kern="1200" dirty="0">
                <a:solidFill>
                  <a:schemeClr val="tx1"/>
                </a:solidFill>
                <a:effectLst/>
                <a:latin typeface="+mn-lt"/>
                <a:ea typeface="+mn-ea"/>
                <a:cs typeface="+mn-cs"/>
              </a:rPr>
              <a:t> (connectie)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Verkorten van opleidingen en aanvullen met continue leerondersteuning op de werkplek (proportionaliteit)</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Workshops rond </a:t>
            </a:r>
            <a:r>
              <a:rPr lang="nl-BE" sz="2857" b="0" i="0" u="none" strike="noStrike" kern="1200" dirty="0" err="1">
                <a:solidFill>
                  <a:schemeClr val="tx1"/>
                </a:solidFill>
                <a:effectLst/>
                <a:latin typeface="+mn-lt"/>
                <a:ea typeface="+mn-ea"/>
                <a:cs typeface="+mn-cs"/>
              </a:rPr>
              <a:t>groeimindset</a:t>
            </a:r>
            <a:r>
              <a:rPr lang="nl-BE" sz="2857" b="0" i="0" u="none" strike="noStrike" kern="1200" dirty="0">
                <a:solidFill>
                  <a:schemeClr val="tx1"/>
                </a:solidFill>
                <a:effectLst/>
                <a:latin typeface="+mn-lt"/>
                <a:ea typeface="+mn-ea"/>
                <a:cs typeface="+mn-cs"/>
              </a:rPr>
              <a:t> en het voeren van leer- en groeigesprekken, impactvolle feedbackdialogen,…(leerleiderschap)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Implementeren van </a:t>
            </a:r>
            <a:r>
              <a:rPr lang="nl-BE" sz="2857" b="0" i="0" u="none" strike="noStrike" kern="1200" dirty="0" err="1">
                <a:solidFill>
                  <a:schemeClr val="tx1"/>
                </a:solidFill>
                <a:effectLst/>
                <a:latin typeface="+mn-lt"/>
                <a:ea typeface="+mn-ea"/>
                <a:cs typeface="+mn-cs"/>
              </a:rPr>
              <a:t>kenningsdelingsmethodieken</a:t>
            </a:r>
            <a:r>
              <a:rPr lang="nl-BE" sz="2857" b="0" i="0" u="none" strike="noStrike" kern="1200" dirty="0">
                <a:solidFill>
                  <a:schemeClr val="tx1"/>
                </a:solidFill>
                <a:effectLst/>
                <a:latin typeface="+mn-lt"/>
                <a:ea typeface="+mn-ea"/>
                <a:cs typeface="+mn-cs"/>
              </a:rPr>
              <a:t> op de werkplek (kennisdeling)</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Intake en in kaart brengen doelstellingen/noden met management én met werknemers (relevantie)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Intervisies waarin reële casussen worden behandeld (integratie)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Inspireren om te leren via een business game (autonomie)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Praktijksimulaties met acteur om het geven van feedback in specifieke werksituaties te oefenen (relevantie)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Cases in workshops of opleidingen aanpassen aan de situatie en uitdagingen van het team (</a:t>
            </a:r>
            <a:r>
              <a:rPr lang="nl-BE" sz="2857" b="0" i="0" u="none" strike="noStrike" kern="1200" dirty="0" err="1">
                <a:solidFill>
                  <a:schemeClr val="tx1"/>
                </a:solidFill>
                <a:effectLst/>
                <a:latin typeface="+mn-lt"/>
                <a:ea typeface="+mn-ea"/>
                <a:cs typeface="+mn-cs"/>
              </a:rPr>
              <a:t>alignatie</a:t>
            </a:r>
            <a:r>
              <a:rPr lang="nl-BE" sz="2857" b="0" i="0" u="none" strike="noStrike" kern="1200" dirty="0">
                <a:solidFill>
                  <a:schemeClr val="tx1"/>
                </a:solidFill>
                <a:effectLst/>
                <a:latin typeface="+mn-lt"/>
                <a:ea typeface="+mn-ea"/>
                <a:cs typeface="+mn-cs"/>
              </a:rPr>
              <a:t>)</a:t>
            </a:r>
            <a:r>
              <a:rPr lang="en-US" sz="2857" b="0" i="0" kern="1200" dirty="0">
                <a:solidFill>
                  <a:schemeClr val="tx1"/>
                </a:solidFill>
                <a:effectLst/>
                <a:latin typeface="+mn-lt"/>
                <a:ea typeface="+mn-ea"/>
                <a:cs typeface="+mn-cs"/>
              </a:rPr>
              <a:t>​</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855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2857" b="0" i="0" u="none" strike="noStrike" kern="1200" dirty="0">
                <a:solidFill>
                  <a:schemeClr val="tx1"/>
                </a:solidFill>
                <a:effectLst/>
                <a:latin typeface="+mn-lt"/>
                <a:ea typeface="+mn-ea"/>
                <a:cs typeface="+mn-cs"/>
              </a:rPr>
              <a:t>Voorbeeldinterventies met doel verankeren van verduurzaamde processen:</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Installeren van onthaalbeleid voor kwetsbare groepen + onthaalbrochure uitschrijven +</a:t>
            </a:r>
            <a:r>
              <a:rPr lang="nl-BE" sz="2857" b="0" i="0" u="none" strike="noStrike" kern="1200" dirty="0" err="1">
                <a:solidFill>
                  <a:schemeClr val="tx1"/>
                </a:solidFill>
                <a:effectLst/>
                <a:latin typeface="+mn-lt"/>
                <a:ea typeface="+mn-ea"/>
                <a:cs typeface="+mn-cs"/>
              </a:rPr>
              <a:t>mentorship</a:t>
            </a:r>
            <a:r>
              <a:rPr lang="nl-BE"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Inclusief denken en handelen bij aanwerving: opmaak inclusieve vacature + kanalen</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Inclusief leiderschap ondersteunen (neurodiversiteit)</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Uitwerken van een diverse, inclusief ontwikkelingsplan voor een nieuwe medewerker tijdens opstart + buddysysteem en checklist</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Heldere taal &amp; communicatie workshop voor werfleiders en leidinggevenden in de organisatie.</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Ontwikkelen taalbeleid</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Uitwerken/optimaliseren van een inclusie- en/of diversiteitsbeleid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Uittekenen van een inclusief competentiebeleid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Werken aan de retentie van kwetsbare werknemers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Genderbeleid ontwikkelen en implementeren</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Omgaan met diversiteit en </a:t>
            </a:r>
            <a:r>
              <a:rPr lang="nl-BE" sz="2857" b="0" i="0" u="none" strike="noStrike" kern="1200" dirty="0" err="1">
                <a:solidFill>
                  <a:schemeClr val="tx1"/>
                </a:solidFill>
                <a:effectLst/>
                <a:latin typeface="+mn-lt"/>
                <a:ea typeface="+mn-ea"/>
                <a:cs typeface="+mn-cs"/>
              </a:rPr>
              <a:t>interculturaliteit</a:t>
            </a:r>
            <a:r>
              <a:rPr lang="nl-BE" sz="2857" b="0" i="0" u="none" strike="noStrike" kern="1200" dirty="0">
                <a:solidFill>
                  <a:schemeClr val="tx1"/>
                </a:solidFill>
                <a:effectLst/>
                <a:latin typeface="+mn-lt"/>
                <a:ea typeface="+mn-ea"/>
                <a:cs typeface="+mn-cs"/>
              </a:rPr>
              <a:t> op de werkvloer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  </a:t>
            </a:r>
            <a:r>
              <a:rPr lang="en-US" sz="2857" b="0" i="0" kern="1200" dirty="0">
                <a:solidFill>
                  <a:schemeClr val="tx1"/>
                </a:solidFill>
                <a:effectLst/>
                <a:latin typeface="+mn-lt"/>
                <a:ea typeface="+mn-ea"/>
                <a:cs typeface="+mn-cs"/>
              </a:rPr>
              <a:t>​</a:t>
            </a:r>
          </a:p>
          <a:p>
            <a:pPr rtl="0" fontAlgn="base"/>
            <a:r>
              <a:rPr lang="nl-BE" sz="2857" b="0" i="0" u="none" strike="noStrike" kern="1200" dirty="0">
                <a:solidFill>
                  <a:schemeClr val="tx1"/>
                </a:solidFill>
                <a:effectLst/>
                <a:latin typeface="+mn-lt"/>
                <a:ea typeface="+mn-ea"/>
                <a:cs typeface="+mn-cs"/>
              </a:rPr>
              <a:t>Geen individuele begeleiding van kwetsbare groepen (</a:t>
            </a:r>
            <a:r>
              <a:rPr lang="nl-BE" sz="2857" b="0" i="0" u="none" strike="noStrike" kern="1200" dirty="0" err="1">
                <a:solidFill>
                  <a:schemeClr val="tx1"/>
                </a:solidFill>
                <a:effectLst/>
                <a:latin typeface="+mn-lt"/>
                <a:ea typeface="+mn-ea"/>
                <a:cs typeface="+mn-cs"/>
              </a:rPr>
              <a:t>jobcoaching</a:t>
            </a:r>
            <a:r>
              <a:rPr lang="nl-BE" sz="2857" b="0" i="0" u="none" strike="noStrike" kern="1200" dirty="0">
                <a:solidFill>
                  <a:schemeClr val="tx1"/>
                </a:solidFill>
                <a:effectLst/>
                <a:latin typeface="+mn-lt"/>
                <a:ea typeface="+mn-ea"/>
                <a:cs typeface="+mn-cs"/>
              </a:rPr>
              <a:t>, </a:t>
            </a:r>
            <a:r>
              <a:rPr lang="nl-BE" sz="2857" b="0" i="0" u="none" strike="noStrike" kern="1200" dirty="0" err="1">
                <a:solidFill>
                  <a:schemeClr val="tx1"/>
                </a:solidFill>
                <a:effectLst/>
                <a:latin typeface="+mn-lt"/>
                <a:ea typeface="+mn-ea"/>
                <a:cs typeface="+mn-cs"/>
              </a:rPr>
              <a:t>taalcoaching</a:t>
            </a:r>
            <a:r>
              <a:rPr lang="nl-BE" sz="2857" b="0" i="0" u="none" strike="noStrike" kern="1200" dirty="0">
                <a:solidFill>
                  <a:schemeClr val="tx1"/>
                </a:solidFill>
                <a:effectLst/>
                <a:latin typeface="+mn-lt"/>
                <a:ea typeface="+mn-ea"/>
                <a:cs typeface="+mn-cs"/>
              </a:rPr>
              <a:t>,…)</a:t>
            </a:r>
            <a:r>
              <a:rPr lang="en-US" sz="2857" b="0" i="0" kern="1200">
                <a:solidFill>
                  <a:schemeClr val="tx1"/>
                </a:solidFill>
                <a:effectLst/>
                <a:latin typeface="+mn-lt"/>
                <a:ea typeface="+mn-ea"/>
                <a:cs typeface="+mn-cs"/>
              </a:rPr>
              <a:t>​</a:t>
            </a:r>
            <a:endParaRPr lang="en-US" sz="2857"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2177004"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004"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32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a:prstGeom prst="rect">
            <a:avLst/>
          </a:prstGeom>
        </p:spPr>
      </p:sp>
      <p:sp>
        <p:nvSpPr>
          <p:cNvPr id="3" name="Tijdelijke aanduiding voor notities 2"/>
          <p:cNvSpPr>
            <a:spLocks noGrp="1"/>
          </p:cNvSpPr>
          <p:nvPr>
            <p:ph type="body" idx="1"/>
          </p:nvPr>
        </p:nvSpPr>
        <p:spPr>
          <a:xfrm>
            <a:off x="685800" y="4400550"/>
            <a:ext cx="5486400" cy="3600450"/>
          </a:xfrm>
          <a:prstGeom prst="rect">
            <a:avLst/>
          </a:prstGeom>
        </p:spPr>
        <p:txBody>
          <a:bodyPr rtlCol="0"/>
          <a:lstStyle>
            <a:defPPr>
              <a:defRPr lang="nl-NL"/>
            </a:defPPr>
          </a:lstStyle>
          <a:p>
            <a:pPr rtl="0"/>
            <a:endParaRPr lang="nl-NL" dirty="0"/>
          </a:p>
        </p:txBody>
      </p:sp>
      <p:sp>
        <p:nvSpPr>
          <p:cNvPr id="4" name="Tijdelijke aanduiding voor dianummer 3"/>
          <p:cNvSpPr>
            <a:spLocks noGrp="1"/>
          </p:cNvSpPr>
          <p:nvPr>
            <p:ph type="sldNum" sz="quarter" idx="5"/>
          </p:nvPr>
        </p:nvSpPr>
        <p:spPr>
          <a:xfrm>
            <a:off x="3884613" y="8685213"/>
            <a:ext cx="2971800" cy="458787"/>
          </a:xfrm>
          <a:prstGeom prst="rect">
            <a:avLst/>
          </a:prstGeom>
        </p:spPr>
        <p:txBody>
          <a:bodyPr rtlCol="0"/>
          <a:lstStyle>
            <a:defPPr>
              <a:defRPr lang="nl-NL"/>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nl-NL" altLang="zh-CN" sz="1200" b="0" i="0" u="none" strike="noStrike" kern="1200" cap="none" spc="0" normalizeH="0" baseline="0" noProof="0" smtClean="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endParaRPr>
          </a:p>
        </p:txBody>
      </p:sp>
    </p:spTree>
    <p:extLst>
      <p:ext uri="{BB962C8B-B14F-4D97-AF65-F5344CB8AC3E}">
        <p14:creationId xmlns:p14="http://schemas.microsoft.com/office/powerpoint/2010/main" val="2014797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BE" dirty="0"/>
              <a:t>Vraag stellen aan de rest, waar loop je tegenaan? </a:t>
            </a:r>
          </a:p>
        </p:txBody>
      </p:sp>
    </p:spTree>
    <p:extLst>
      <p:ext uri="{BB962C8B-B14F-4D97-AF65-F5344CB8AC3E}">
        <p14:creationId xmlns:p14="http://schemas.microsoft.com/office/powerpoint/2010/main" val="3491849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https://forms.gle/wv3XVWuUGiNvcERm7 </a:t>
            </a:r>
          </a:p>
        </p:txBody>
      </p:sp>
    </p:spTree>
    <p:extLst>
      <p:ext uri="{BB962C8B-B14F-4D97-AF65-F5344CB8AC3E}">
        <p14:creationId xmlns:p14="http://schemas.microsoft.com/office/powerpoint/2010/main" val="207343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a:prstGeom prst="rect">
            <a:avLst/>
          </a:prstGeom>
        </p:spPr>
      </p:sp>
      <p:sp>
        <p:nvSpPr>
          <p:cNvPr id="3" name="Tijdelijke aanduiding voor notities 2"/>
          <p:cNvSpPr>
            <a:spLocks noGrp="1"/>
          </p:cNvSpPr>
          <p:nvPr>
            <p:ph type="body" idx="1"/>
          </p:nvPr>
        </p:nvSpPr>
        <p:spPr>
          <a:xfrm>
            <a:off x="685800" y="4400550"/>
            <a:ext cx="5486400" cy="3600450"/>
          </a:xfrm>
          <a:prstGeom prst="rect">
            <a:avLst/>
          </a:prstGeom>
        </p:spPr>
        <p:txBody>
          <a:bodyPr rtlCol="0"/>
          <a:lstStyle>
            <a:defPPr>
              <a:defRPr lang="nl-NL"/>
            </a:defPPr>
          </a:lstStyle>
          <a:p>
            <a:pPr rtl="0"/>
            <a:endParaRPr lang="nl-NL" dirty="0"/>
          </a:p>
        </p:txBody>
      </p:sp>
      <p:sp>
        <p:nvSpPr>
          <p:cNvPr id="4" name="Tijdelijke aanduiding voor dianummer 3"/>
          <p:cNvSpPr>
            <a:spLocks noGrp="1"/>
          </p:cNvSpPr>
          <p:nvPr>
            <p:ph type="sldNum" sz="quarter" idx="5"/>
          </p:nvPr>
        </p:nvSpPr>
        <p:spPr>
          <a:xfrm>
            <a:off x="3884613" y="8685213"/>
            <a:ext cx="2971800" cy="458787"/>
          </a:xfrm>
          <a:prstGeom prst="rect">
            <a:avLst/>
          </a:prstGeom>
        </p:spPr>
        <p:txBody>
          <a:bodyPr rtlCol="0"/>
          <a:lstStyle>
            <a:defPPr>
              <a:defRPr lang="nl-NL"/>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nl-NL" altLang="zh-CN" sz="1200" b="0" i="0" u="none" strike="noStrike" kern="1200" cap="none" spc="0" normalizeH="0" baseline="0" noProof="0" smtClean="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endParaRPr>
          </a:p>
        </p:txBody>
      </p:sp>
    </p:spTree>
    <p:extLst>
      <p:ext uri="{BB962C8B-B14F-4D97-AF65-F5344CB8AC3E}">
        <p14:creationId xmlns:p14="http://schemas.microsoft.com/office/powerpoint/2010/main" val="133793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a:prstGeom prst="rect">
            <a:avLst/>
          </a:prstGeom>
        </p:spPr>
      </p:sp>
      <p:sp>
        <p:nvSpPr>
          <p:cNvPr id="3" name="Tijdelijke aanduiding voor notities 2"/>
          <p:cNvSpPr>
            <a:spLocks noGrp="1"/>
          </p:cNvSpPr>
          <p:nvPr>
            <p:ph type="body" idx="1"/>
          </p:nvPr>
        </p:nvSpPr>
        <p:spPr>
          <a:xfrm>
            <a:off x="685800" y="4400550"/>
            <a:ext cx="5486400" cy="3600450"/>
          </a:xfrm>
          <a:prstGeom prst="rect">
            <a:avLst/>
          </a:prstGeom>
        </p:spPr>
        <p:txBody>
          <a:bodyPr rtlCol="0"/>
          <a:lstStyle>
            <a:defPPr>
              <a:defRPr lang="nl-NL"/>
            </a:defPPr>
          </a:lstStyle>
          <a:p>
            <a:pPr rtl="0"/>
            <a:endParaRPr lang="nl-NL" dirty="0"/>
          </a:p>
        </p:txBody>
      </p:sp>
      <p:sp>
        <p:nvSpPr>
          <p:cNvPr id="4" name="Tijdelijke aanduiding voor dianummer 3"/>
          <p:cNvSpPr>
            <a:spLocks noGrp="1"/>
          </p:cNvSpPr>
          <p:nvPr>
            <p:ph type="sldNum" sz="quarter" idx="5"/>
          </p:nvPr>
        </p:nvSpPr>
        <p:spPr>
          <a:xfrm>
            <a:off x="3884613" y="8685213"/>
            <a:ext cx="2971800" cy="458787"/>
          </a:xfrm>
          <a:prstGeom prst="rect">
            <a:avLst/>
          </a:prstGeom>
        </p:spPr>
        <p:txBody>
          <a:bodyPr rtlCol="0"/>
          <a:lstStyle>
            <a:defPPr>
              <a:defRPr lang="nl-NL"/>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nl-NL" altLang="zh-CN" sz="1200" b="0" i="0" u="none" strike="noStrike" kern="1200" cap="none" spc="0" normalizeH="0" baseline="0" noProof="0" smtClean="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endParaRPr>
          </a:p>
        </p:txBody>
      </p:sp>
    </p:spTree>
    <p:extLst>
      <p:ext uri="{BB962C8B-B14F-4D97-AF65-F5344CB8AC3E}">
        <p14:creationId xmlns:p14="http://schemas.microsoft.com/office/powerpoint/2010/main" val="316969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a:prstGeom prst="rect">
            <a:avLst/>
          </a:prstGeom>
        </p:spPr>
      </p:sp>
      <p:sp>
        <p:nvSpPr>
          <p:cNvPr id="3" name="Tijdelijke aanduiding voor notities 2"/>
          <p:cNvSpPr>
            <a:spLocks noGrp="1"/>
          </p:cNvSpPr>
          <p:nvPr>
            <p:ph type="body" idx="1"/>
          </p:nvPr>
        </p:nvSpPr>
        <p:spPr>
          <a:xfrm>
            <a:off x="685800" y="4400550"/>
            <a:ext cx="5486400" cy="3600450"/>
          </a:xfrm>
          <a:prstGeom prst="rect">
            <a:avLst/>
          </a:prstGeom>
        </p:spPr>
        <p:txBody>
          <a:bodyPr rtlCol="0"/>
          <a:lstStyle>
            <a:defPPr>
              <a:defRPr lang="nl-NL"/>
            </a:defPPr>
          </a:lstStyle>
          <a:p>
            <a:pPr rtl="0"/>
            <a:endParaRPr lang="nl-NL" dirty="0"/>
          </a:p>
        </p:txBody>
      </p:sp>
      <p:sp>
        <p:nvSpPr>
          <p:cNvPr id="4" name="Tijdelijke aanduiding voor dianummer 3"/>
          <p:cNvSpPr>
            <a:spLocks noGrp="1"/>
          </p:cNvSpPr>
          <p:nvPr>
            <p:ph type="sldNum" sz="quarter" idx="5"/>
          </p:nvPr>
        </p:nvSpPr>
        <p:spPr>
          <a:xfrm>
            <a:off x="3884613" y="8685213"/>
            <a:ext cx="2971800" cy="458787"/>
          </a:xfrm>
          <a:prstGeom prst="rect">
            <a:avLst/>
          </a:prstGeom>
        </p:spPr>
        <p:txBody>
          <a:bodyPr rtlCol="0"/>
          <a:lstStyle>
            <a:defPPr>
              <a:defRPr lang="nl-NL"/>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nl-NL" altLang="zh-CN" sz="1200" b="0" i="0" u="none" strike="noStrike" kern="1200" cap="none" spc="0" normalizeH="0" baseline="0" noProof="0" smtClean="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endParaRPr>
          </a:p>
        </p:txBody>
      </p:sp>
    </p:spTree>
    <p:extLst>
      <p:ext uri="{BB962C8B-B14F-4D97-AF65-F5344CB8AC3E}">
        <p14:creationId xmlns:p14="http://schemas.microsoft.com/office/powerpoint/2010/main" val="229600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a:prstGeom prst="rect">
            <a:avLst/>
          </a:prstGeom>
        </p:spPr>
      </p:sp>
      <p:sp>
        <p:nvSpPr>
          <p:cNvPr id="3" name="Tijdelijke aanduiding voor notities 2"/>
          <p:cNvSpPr>
            <a:spLocks noGrp="1"/>
          </p:cNvSpPr>
          <p:nvPr>
            <p:ph type="body" idx="1"/>
          </p:nvPr>
        </p:nvSpPr>
        <p:spPr>
          <a:xfrm>
            <a:off x="685800" y="4400550"/>
            <a:ext cx="5486400" cy="3600450"/>
          </a:xfrm>
          <a:prstGeom prst="rect">
            <a:avLst/>
          </a:prstGeom>
        </p:spPr>
        <p:txBody>
          <a:bodyPr rtlCol="0"/>
          <a:lstStyle>
            <a:defPPr>
              <a:defRPr lang="nl-NL"/>
            </a:defPPr>
          </a:lstStyle>
          <a:p>
            <a:pPr rtl="0"/>
            <a:endParaRPr lang="nl-NL" dirty="0"/>
          </a:p>
        </p:txBody>
      </p:sp>
      <p:sp>
        <p:nvSpPr>
          <p:cNvPr id="4" name="Tijdelijke aanduiding voor dianummer 3"/>
          <p:cNvSpPr>
            <a:spLocks noGrp="1"/>
          </p:cNvSpPr>
          <p:nvPr>
            <p:ph type="sldNum" sz="quarter" idx="5"/>
          </p:nvPr>
        </p:nvSpPr>
        <p:spPr>
          <a:xfrm>
            <a:off x="3884613" y="8685213"/>
            <a:ext cx="2971800" cy="458787"/>
          </a:xfrm>
          <a:prstGeom prst="rect">
            <a:avLst/>
          </a:prstGeom>
        </p:spPr>
        <p:txBody>
          <a:bodyPr rtlCol="0"/>
          <a:lstStyle>
            <a:defPPr>
              <a:defRPr lang="nl-NL"/>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nl-NL" altLang="zh-CN" sz="1200" b="0" i="0" u="none" strike="noStrike" kern="1200" cap="none" spc="0" normalizeH="0" baseline="0" noProof="0" smtClean="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endParaRPr>
          </a:p>
        </p:txBody>
      </p:sp>
    </p:spTree>
    <p:extLst>
      <p:ext uri="{BB962C8B-B14F-4D97-AF65-F5344CB8AC3E}">
        <p14:creationId xmlns:p14="http://schemas.microsoft.com/office/powerpoint/2010/main" val="1276345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a:prstGeom prst="rect">
            <a:avLst/>
          </a:prstGeom>
        </p:spPr>
      </p:sp>
      <p:sp>
        <p:nvSpPr>
          <p:cNvPr id="3" name="Tijdelijke aanduiding voor notities 2"/>
          <p:cNvSpPr>
            <a:spLocks noGrp="1"/>
          </p:cNvSpPr>
          <p:nvPr>
            <p:ph type="body" idx="1"/>
          </p:nvPr>
        </p:nvSpPr>
        <p:spPr>
          <a:xfrm>
            <a:off x="685800" y="4400550"/>
            <a:ext cx="5486400" cy="3600450"/>
          </a:xfrm>
          <a:prstGeom prst="rect">
            <a:avLst/>
          </a:prstGeom>
        </p:spPr>
        <p:txBody>
          <a:bodyPr rtlCol="0"/>
          <a:lstStyle>
            <a:defPPr>
              <a:defRPr lang="nl-NL"/>
            </a:defPPr>
          </a:lstStyle>
          <a:p>
            <a:pPr rtl="0"/>
            <a:endParaRPr lang="nl-NL" dirty="0"/>
          </a:p>
        </p:txBody>
      </p:sp>
      <p:sp>
        <p:nvSpPr>
          <p:cNvPr id="4" name="Tijdelijke aanduiding voor dianummer 3"/>
          <p:cNvSpPr>
            <a:spLocks noGrp="1"/>
          </p:cNvSpPr>
          <p:nvPr>
            <p:ph type="sldNum" sz="quarter" idx="5"/>
          </p:nvPr>
        </p:nvSpPr>
        <p:spPr>
          <a:xfrm>
            <a:off x="3884613" y="8685213"/>
            <a:ext cx="2971800" cy="458787"/>
          </a:xfrm>
          <a:prstGeom prst="rect">
            <a:avLst/>
          </a:prstGeom>
        </p:spPr>
        <p:txBody>
          <a:bodyPr rtlCol="0"/>
          <a:lstStyle>
            <a:defPPr>
              <a:defRPr lang="nl-NL"/>
            </a:defP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nl-NL" altLang="zh-CN" sz="1200" b="0" i="0" u="none" strike="noStrike" kern="1200" cap="none" spc="0" normalizeH="0" baseline="0" noProof="0" smtClean="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B0503020204020204" pitchFamily="2" charset="-122"/>
              <a:cs typeface="Calibri" panose="020F0502020204030204" pitchFamily="34" charset="0"/>
            </a:endParaRPr>
          </a:p>
        </p:txBody>
      </p:sp>
    </p:spTree>
    <p:extLst>
      <p:ext uri="{BB962C8B-B14F-4D97-AF65-F5344CB8AC3E}">
        <p14:creationId xmlns:p14="http://schemas.microsoft.com/office/powerpoint/2010/main" val="14392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1E81-851D-6CC4-F387-D9FC4E5EA2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11BB64-C1DA-0E36-7973-788EFADD782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72EF33C6-D7F6-5AB6-580A-908598689D2F}"/>
              </a:ext>
            </a:extLst>
          </p:cNvPr>
          <p:cNvSpPr>
            <a:spLocks noGrp="1"/>
          </p:cNvSpPr>
          <p:nvPr>
            <p:ph type="body" idx="1"/>
          </p:nvPr>
        </p:nvSpPr>
        <p:spPr/>
        <p:txBody>
          <a:bodyPr/>
          <a:lstStyle/>
          <a:p>
            <a:r>
              <a:rPr lang="nl-BE" dirty="0"/>
              <a:t>De link naar de pancarte van dag van inclusie in de chat droppen! </a:t>
            </a:r>
          </a:p>
        </p:txBody>
      </p:sp>
    </p:spTree>
    <p:extLst>
      <p:ext uri="{BB962C8B-B14F-4D97-AF65-F5344CB8AC3E}">
        <p14:creationId xmlns:p14="http://schemas.microsoft.com/office/powerpoint/2010/main" val="27732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97AD5D-EE6F-3B4E-B727-A20D69183209}" type="slidenum">
              <a:rPr kumimoji="0" lang="en-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004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tif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6.tiff"/><Relationship Id="rId4" Type="http://schemas.openxmlformats.org/officeDocument/2006/relationships/image" Target="../media/image15.tif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5.tiff"/><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5.tiff"/><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5.tiff"/><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tiff"/><Relationship Id="rId7" Type="http://schemas.openxmlformats.org/officeDocument/2006/relationships/image" Target="../media/image57.svg"/><Relationship Id="rId12" Type="http://schemas.openxmlformats.org/officeDocument/2006/relationships/image" Target="../media/image28.tiff"/><Relationship Id="rId2" Type="http://schemas.openxmlformats.org/officeDocument/2006/relationships/image" Target="../media/image15.tiff"/><Relationship Id="rId1" Type="http://schemas.openxmlformats.org/officeDocument/2006/relationships/slideMaster" Target="../slideMasters/slideMaster9.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3.svg"/><Relationship Id="rId21" Type="http://schemas.openxmlformats.org/officeDocument/2006/relationships/image" Target="../media/image81.sv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svg"/><Relationship Id="rId25" Type="http://schemas.openxmlformats.org/officeDocument/2006/relationships/image" Target="../media/image85.sv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svg"/><Relationship Id="rId1" Type="http://schemas.openxmlformats.org/officeDocument/2006/relationships/slideMaster" Target="../slideMasters/slideMaster9.xml"/><Relationship Id="rId6" Type="http://schemas.openxmlformats.org/officeDocument/2006/relationships/image" Target="../media/image66.png"/><Relationship Id="rId11" Type="http://schemas.openxmlformats.org/officeDocument/2006/relationships/image" Target="../media/image71.svg"/><Relationship Id="rId24" Type="http://schemas.openxmlformats.org/officeDocument/2006/relationships/image" Target="../media/image84.png"/><Relationship Id="rId5" Type="http://schemas.openxmlformats.org/officeDocument/2006/relationships/image" Target="../media/image65.svg"/><Relationship Id="rId15" Type="http://schemas.openxmlformats.org/officeDocument/2006/relationships/image" Target="../media/image75.svg"/><Relationship Id="rId23" Type="http://schemas.openxmlformats.org/officeDocument/2006/relationships/image" Target="../media/image83.sv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svg"/><Relationship Id="rId31" Type="http://schemas.openxmlformats.org/officeDocument/2006/relationships/image" Target="../media/image91.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svg"/><Relationship Id="rId30" Type="http://schemas.openxmlformats.org/officeDocument/2006/relationships/image" Target="../media/image9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Master" Target="../slideMasters/slideMaster9.xml"/><Relationship Id="rId4" Type="http://schemas.openxmlformats.org/officeDocument/2006/relationships/image" Target="../media/image17.tif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Master" Target="../slideMasters/slideMaster9.xml"/><Relationship Id="rId4" Type="http://schemas.openxmlformats.org/officeDocument/2006/relationships/image" Target="../media/image18.tif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Master" Target="../slideMasters/slideMaster9.xml"/><Relationship Id="rId4" Type="http://schemas.openxmlformats.org/officeDocument/2006/relationships/image" Target="../media/image19.tif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Master" Target="../slideMasters/slideMaster9.xml"/><Relationship Id="rId4" Type="http://schemas.openxmlformats.org/officeDocument/2006/relationships/image" Target="../media/image21.tif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Master" Target="../slideMasters/slideMaster9.xml"/><Relationship Id="rId4" Type="http://schemas.openxmlformats.org/officeDocument/2006/relationships/image" Target="../media/image21.tif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Master" Target="../slideMasters/slideMaster9.xml"/><Relationship Id="rId4" Type="http://schemas.openxmlformats.org/officeDocument/2006/relationships/image" Target="../media/image21.tif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Master" Target="../slideMasters/slideMaster9.xml"/><Relationship Id="rId5" Type="http://schemas.openxmlformats.org/officeDocument/2006/relationships/image" Target="../media/image17.tiff"/><Relationship Id="rId4" Type="http://schemas.openxmlformats.org/officeDocument/2006/relationships/image" Target="../media/image16.tif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Master" Target="../slideMasters/slideMaster9.xml"/><Relationship Id="rId5" Type="http://schemas.openxmlformats.org/officeDocument/2006/relationships/image" Target="../media/image17.tiff"/><Relationship Id="rId4" Type="http://schemas.openxmlformats.org/officeDocument/2006/relationships/image" Target="../media/image16.tif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Master" Target="../slideMasters/slideMaster9.xml"/><Relationship Id="rId5" Type="http://schemas.openxmlformats.org/officeDocument/2006/relationships/image" Target="../media/image18.tiff"/><Relationship Id="rId4" Type="http://schemas.openxmlformats.org/officeDocument/2006/relationships/image" Target="../media/image16.tif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8.tiff"/><Relationship Id="rId1" Type="http://schemas.openxmlformats.org/officeDocument/2006/relationships/slideMaster" Target="../slideMasters/slideMaster9.xml"/><Relationship Id="rId4" Type="http://schemas.openxmlformats.org/officeDocument/2006/relationships/image" Target="../media/image20.tif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21.tiff"/><Relationship Id="rId1" Type="http://schemas.openxmlformats.org/officeDocument/2006/relationships/slideMaster" Target="../slideMasters/slideMaster9.xml"/><Relationship Id="rId4" Type="http://schemas.openxmlformats.org/officeDocument/2006/relationships/image" Target="../media/image20.tif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9.tiff"/><Relationship Id="rId1" Type="http://schemas.openxmlformats.org/officeDocument/2006/relationships/slideMaster" Target="../slideMasters/slideMaster9.xml"/><Relationship Id="rId4" Type="http://schemas.openxmlformats.org/officeDocument/2006/relationships/image" Target="../media/image20.tif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8.tiff"/><Relationship Id="rId1" Type="http://schemas.openxmlformats.org/officeDocument/2006/relationships/slideMaster" Target="../slideMasters/slideMaster9.xml"/><Relationship Id="rId4" Type="http://schemas.openxmlformats.org/officeDocument/2006/relationships/image" Target="../media/image20.tif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21.tiff"/><Relationship Id="rId1" Type="http://schemas.openxmlformats.org/officeDocument/2006/relationships/slideMaster" Target="../slideMasters/slideMaster9.xml"/><Relationship Id="rId4" Type="http://schemas.openxmlformats.org/officeDocument/2006/relationships/image" Target="../media/image20.tif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7.tiff"/><Relationship Id="rId1" Type="http://schemas.openxmlformats.org/officeDocument/2006/relationships/slideMaster" Target="../slideMasters/slideMaster9.xml"/><Relationship Id="rId4" Type="http://schemas.openxmlformats.org/officeDocument/2006/relationships/image" Target="../media/image20.tiff"/></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tif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6.tif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tiff"/><Relationship Id="rId1" Type="http://schemas.openxmlformats.org/officeDocument/2006/relationships/slideMaster" Target="../slideMasters/slideMaster9.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8.tiff"/><Relationship Id="rId1" Type="http://schemas.openxmlformats.org/officeDocument/2006/relationships/slideMaster" Target="../slideMasters/slideMaster9.xml"/><Relationship Id="rId6" Type="http://schemas.openxmlformats.org/officeDocument/2006/relationships/image" Target="../media/image15.tif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1.tiff"/><Relationship Id="rId1" Type="http://schemas.openxmlformats.org/officeDocument/2006/relationships/slideMaster" Target="../slideMasters/slideMaster9.xml"/><Relationship Id="rId6" Type="http://schemas.openxmlformats.org/officeDocument/2006/relationships/image" Target="../media/image15.tif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9.tiff"/><Relationship Id="rId4" Type="http://schemas.openxmlformats.org/officeDocument/2006/relationships/image" Target="../media/image25.tif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tiff"/><Relationship Id="rId1" Type="http://schemas.openxmlformats.org/officeDocument/2006/relationships/slideMaster" Target="../slideMasters/slideMaster9.xml"/><Relationship Id="rId5" Type="http://schemas.openxmlformats.org/officeDocument/2006/relationships/image" Target="../media/image25.tiff"/><Relationship Id="rId4" Type="http://schemas.openxmlformats.org/officeDocument/2006/relationships/image" Target="../media/image1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tiff"/></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8.tiff"/><Relationship Id="rId4" Type="http://schemas.openxmlformats.org/officeDocument/2006/relationships/image" Target="../media/image26.tif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tiff"/><Relationship Id="rId1" Type="http://schemas.openxmlformats.org/officeDocument/2006/relationships/slideMaster" Target="../slideMasters/slideMaster9.xml"/><Relationship Id="rId5" Type="http://schemas.openxmlformats.org/officeDocument/2006/relationships/image" Target="../media/image26.tiff"/><Relationship Id="rId4" Type="http://schemas.openxmlformats.org/officeDocument/2006/relationships/image" Target="../media/image1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6.tif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 name="Google Shape;13;p3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 name="Google Shape;14;p3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solidFill>
          <a:srgbClr val="F5E9D7"/>
        </a:solidFill>
        <a:effectLst/>
      </p:bgPr>
    </p:bg>
    <p:spTree>
      <p:nvGrpSpPr>
        <p:cNvPr id="1" name="Shape 393"/>
        <p:cNvGrpSpPr/>
        <p:nvPr/>
      </p:nvGrpSpPr>
      <p:grpSpPr>
        <a:xfrm>
          <a:off x="0" y="0"/>
          <a:ext cx="0" cy="0"/>
          <a:chOff x="0" y="0"/>
          <a:chExt cx="0" cy="0"/>
        </a:xfrm>
      </p:grpSpPr>
      <p:grpSp>
        <p:nvGrpSpPr>
          <p:cNvPr id="394" name="Google Shape;394;p50"/>
          <p:cNvGrpSpPr/>
          <p:nvPr/>
        </p:nvGrpSpPr>
        <p:grpSpPr>
          <a:xfrm>
            <a:off x="308219" y="-852368"/>
            <a:ext cx="512568" cy="1729080"/>
            <a:chOff x="0" y="-28575"/>
            <a:chExt cx="270000" cy="910809"/>
          </a:xfrm>
        </p:grpSpPr>
        <p:sp>
          <p:nvSpPr>
            <p:cNvPr id="395" name="Google Shape;395;p5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96" name="Google Shape;396;p5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97" name="Google Shape;397;p50"/>
          <p:cNvGrpSpPr/>
          <p:nvPr/>
        </p:nvGrpSpPr>
        <p:grpSpPr>
          <a:xfrm>
            <a:off x="258107" y="-891680"/>
            <a:ext cx="512568" cy="1729080"/>
            <a:chOff x="0" y="-28575"/>
            <a:chExt cx="270000" cy="910809"/>
          </a:xfrm>
        </p:grpSpPr>
        <p:sp>
          <p:nvSpPr>
            <p:cNvPr id="398" name="Google Shape;398;p5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99" name="Google Shape;399;p5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00" name="Google Shape;400;p50"/>
          <p:cNvGrpSpPr/>
          <p:nvPr/>
        </p:nvGrpSpPr>
        <p:grpSpPr>
          <a:xfrm>
            <a:off x="130277" y="4566197"/>
            <a:ext cx="470611" cy="470611"/>
            <a:chOff x="0" y="0"/>
            <a:chExt cx="812800" cy="812800"/>
          </a:xfrm>
        </p:grpSpPr>
        <p:sp>
          <p:nvSpPr>
            <p:cNvPr id="401" name="Google Shape;401;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50"/>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03" name="Google Shape;403;p50"/>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cxnSp>
        <p:nvCxnSpPr>
          <p:cNvPr id="404" name="Google Shape;404;p50"/>
          <p:cNvCxnSpPr/>
          <p:nvPr/>
        </p:nvCxnSpPr>
        <p:spPr>
          <a:xfrm>
            <a:off x="4412069" y="1794669"/>
            <a:ext cx="0" cy="2613300"/>
          </a:xfrm>
          <a:prstGeom prst="straightConnector1">
            <a:avLst/>
          </a:prstGeom>
          <a:noFill/>
          <a:ln w="19050" cap="flat" cmpd="sng">
            <a:solidFill>
              <a:srgbClr val="004570"/>
            </a:solidFill>
            <a:prstDash val="solid"/>
            <a:round/>
            <a:headEnd type="none" w="sm" len="sm"/>
            <a:tailEnd type="none" w="sm" len="sm"/>
          </a:ln>
        </p:spPr>
      </p:cxnSp>
      <p:grpSp>
        <p:nvGrpSpPr>
          <p:cNvPr id="405" name="Google Shape;405;p50"/>
          <p:cNvGrpSpPr/>
          <p:nvPr/>
        </p:nvGrpSpPr>
        <p:grpSpPr>
          <a:xfrm>
            <a:off x="8625010" y="3773225"/>
            <a:ext cx="312151" cy="1587468"/>
            <a:chOff x="0" y="-28575"/>
            <a:chExt cx="145647" cy="740700"/>
          </a:xfrm>
        </p:grpSpPr>
        <p:sp>
          <p:nvSpPr>
            <p:cNvPr id="406" name="Google Shape;406;p50"/>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004570"/>
            </a:solidFill>
            <a:ln>
              <a:noFill/>
            </a:ln>
          </p:spPr>
        </p:sp>
        <p:sp>
          <p:nvSpPr>
            <p:cNvPr id="407" name="Google Shape;407;p50"/>
            <p:cNvSpPr txBox="1"/>
            <p:nvPr/>
          </p:nvSpPr>
          <p:spPr>
            <a:xfrm>
              <a:off x="0" y="-28575"/>
              <a:ext cx="145500" cy="740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08" name="Google Shape;408;p50"/>
          <p:cNvGrpSpPr/>
          <p:nvPr/>
        </p:nvGrpSpPr>
        <p:grpSpPr>
          <a:xfrm>
            <a:off x="8433916" y="4125467"/>
            <a:ext cx="312151" cy="1587468"/>
            <a:chOff x="0" y="-28575"/>
            <a:chExt cx="145647" cy="740700"/>
          </a:xfrm>
        </p:grpSpPr>
        <p:sp>
          <p:nvSpPr>
            <p:cNvPr id="409" name="Google Shape;409;p50"/>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410" name="Google Shape;410;p50"/>
            <p:cNvSpPr txBox="1"/>
            <p:nvPr/>
          </p:nvSpPr>
          <p:spPr>
            <a:xfrm>
              <a:off x="0" y="-28575"/>
              <a:ext cx="145500" cy="740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11" name="Google Shape;411;p50"/>
          <p:cNvSpPr txBox="1">
            <a:spLocks noGrp="1"/>
          </p:cNvSpPr>
          <p:nvPr>
            <p:ph type="title"/>
          </p:nvPr>
        </p:nvSpPr>
        <p:spPr>
          <a:xfrm>
            <a:off x="950375" y="837400"/>
            <a:ext cx="7674600" cy="540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rgbClr val="004570"/>
              </a:buClr>
              <a:buSzPts val="2200"/>
              <a:buNone/>
              <a:defRPr sz="3500" b="1">
                <a:solidFill>
                  <a:srgbClr val="004570"/>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12" name="Google Shape;412;p50"/>
          <p:cNvSpPr txBox="1">
            <a:spLocks noGrp="1"/>
          </p:cNvSpPr>
          <p:nvPr>
            <p:ph type="subTitle" idx="1"/>
          </p:nvPr>
        </p:nvSpPr>
        <p:spPr>
          <a:xfrm>
            <a:off x="950363" y="1962200"/>
            <a:ext cx="3204900" cy="2904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Clr>
                <a:srgbClr val="004570"/>
              </a:buClr>
              <a:buSzPts val="2100"/>
              <a:buNone/>
              <a:defRPr sz="2000" b="1">
                <a:solidFill>
                  <a:srgbClr val="004570"/>
                </a:solidFill>
                <a:latin typeface="Oswald"/>
                <a:ea typeface="Oswald"/>
                <a:cs typeface="Oswald"/>
                <a:sym typeface="Oswald"/>
              </a:defRPr>
            </a:lvl1pPr>
            <a:lvl2pPr lvl="1" algn="l">
              <a:lnSpc>
                <a:spcPct val="100000"/>
              </a:lnSpc>
              <a:spcBef>
                <a:spcPts val="300"/>
              </a:spcBef>
              <a:spcAft>
                <a:spcPts val="0"/>
              </a:spcAft>
              <a:buClr>
                <a:srgbClr val="004570"/>
              </a:buClr>
              <a:buSzPts val="1900"/>
              <a:buNone/>
              <a:defRPr sz="1900">
                <a:solidFill>
                  <a:srgbClr val="004570"/>
                </a:solidFill>
              </a:defRPr>
            </a:lvl2pPr>
            <a:lvl3pPr lvl="2" algn="l">
              <a:lnSpc>
                <a:spcPct val="100000"/>
              </a:lnSpc>
              <a:spcBef>
                <a:spcPts val="200"/>
              </a:spcBef>
              <a:spcAft>
                <a:spcPts val="0"/>
              </a:spcAft>
              <a:buClr>
                <a:srgbClr val="004570"/>
              </a:buClr>
              <a:buSzPts val="1700"/>
              <a:buNone/>
              <a:defRPr sz="1700">
                <a:solidFill>
                  <a:srgbClr val="004570"/>
                </a:solidFill>
              </a:defRPr>
            </a:lvl3pPr>
            <a:lvl4pPr lvl="3" algn="l">
              <a:lnSpc>
                <a:spcPct val="100000"/>
              </a:lnSpc>
              <a:spcBef>
                <a:spcPts val="200"/>
              </a:spcBef>
              <a:spcAft>
                <a:spcPts val="0"/>
              </a:spcAft>
              <a:buClr>
                <a:srgbClr val="004570"/>
              </a:buClr>
              <a:buSzPts val="1500"/>
              <a:buNone/>
              <a:defRPr sz="1500">
                <a:solidFill>
                  <a:srgbClr val="004570"/>
                </a:solidFill>
              </a:defRPr>
            </a:lvl4pPr>
            <a:lvl5pPr lvl="4" algn="l">
              <a:lnSpc>
                <a:spcPct val="100000"/>
              </a:lnSpc>
              <a:spcBef>
                <a:spcPts val="200"/>
              </a:spcBef>
              <a:spcAft>
                <a:spcPts val="0"/>
              </a:spcAft>
              <a:buClr>
                <a:srgbClr val="004570"/>
              </a:buClr>
              <a:buSzPts val="1500"/>
              <a:buNone/>
              <a:defRPr sz="1500">
                <a:solidFill>
                  <a:srgbClr val="004570"/>
                </a:solidFill>
              </a:defRPr>
            </a:lvl5pPr>
            <a:lvl6pPr lvl="5" algn="l">
              <a:lnSpc>
                <a:spcPct val="100000"/>
              </a:lnSpc>
              <a:spcBef>
                <a:spcPts val="200"/>
              </a:spcBef>
              <a:spcAft>
                <a:spcPts val="0"/>
              </a:spcAft>
              <a:buClr>
                <a:srgbClr val="004570"/>
              </a:buClr>
              <a:buSzPts val="1500"/>
              <a:buNone/>
              <a:defRPr sz="1500">
                <a:solidFill>
                  <a:srgbClr val="004570"/>
                </a:solidFill>
              </a:defRPr>
            </a:lvl6pPr>
            <a:lvl7pPr lvl="6" algn="l">
              <a:lnSpc>
                <a:spcPct val="100000"/>
              </a:lnSpc>
              <a:spcBef>
                <a:spcPts val="200"/>
              </a:spcBef>
              <a:spcAft>
                <a:spcPts val="0"/>
              </a:spcAft>
              <a:buClr>
                <a:srgbClr val="004570"/>
              </a:buClr>
              <a:buSzPts val="1500"/>
              <a:buNone/>
              <a:defRPr sz="1500">
                <a:solidFill>
                  <a:srgbClr val="004570"/>
                </a:solidFill>
              </a:defRPr>
            </a:lvl7pPr>
            <a:lvl8pPr lvl="7" algn="l">
              <a:lnSpc>
                <a:spcPct val="100000"/>
              </a:lnSpc>
              <a:spcBef>
                <a:spcPts val="200"/>
              </a:spcBef>
              <a:spcAft>
                <a:spcPts val="0"/>
              </a:spcAft>
              <a:buClr>
                <a:srgbClr val="004570"/>
              </a:buClr>
              <a:buSzPts val="1500"/>
              <a:buNone/>
              <a:defRPr sz="1500">
                <a:solidFill>
                  <a:srgbClr val="004570"/>
                </a:solidFill>
              </a:defRPr>
            </a:lvl8pPr>
            <a:lvl9pPr lvl="8" algn="l">
              <a:lnSpc>
                <a:spcPct val="100000"/>
              </a:lnSpc>
              <a:spcBef>
                <a:spcPts val="200"/>
              </a:spcBef>
              <a:spcAft>
                <a:spcPts val="0"/>
              </a:spcAft>
              <a:buClr>
                <a:srgbClr val="004570"/>
              </a:buClr>
              <a:buSzPts val="1500"/>
              <a:buNone/>
              <a:defRPr sz="1500">
                <a:solidFill>
                  <a:srgbClr val="004570"/>
                </a:solidFill>
              </a:defRPr>
            </a:lvl9pPr>
          </a:lstStyle>
          <a:p>
            <a:endParaRPr/>
          </a:p>
        </p:txBody>
      </p:sp>
      <p:sp>
        <p:nvSpPr>
          <p:cNvPr id="413" name="Google Shape;413;p50"/>
          <p:cNvSpPr txBox="1">
            <a:spLocks noGrp="1"/>
          </p:cNvSpPr>
          <p:nvPr>
            <p:ph type="subTitle" idx="2"/>
          </p:nvPr>
        </p:nvSpPr>
        <p:spPr>
          <a:xfrm>
            <a:off x="4858713" y="1909675"/>
            <a:ext cx="3204900" cy="2904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Clr>
                <a:srgbClr val="004570"/>
              </a:buClr>
              <a:buSzPts val="2100"/>
              <a:buNone/>
              <a:defRPr sz="2000" b="1">
                <a:solidFill>
                  <a:srgbClr val="004570"/>
                </a:solidFill>
                <a:latin typeface="Oswald"/>
                <a:ea typeface="Oswald"/>
                <a:cs typeface="Oswald"/>
                <a:sym typeface="Oswald"/>
              </a:defRPr>
            </a:lvl1pPr>
            <a:lvl2pPr lvl="1" algn="l">
              <a:lnSpc>
                <a:spcPct val="100000"/>
              </a:lnSpc>
              <a:spcBef>
                <a:spcPts val="300"/>
              </a:spcBef>
              <a:spcAft>
                <a:spcPts val="0"/>
              </a:spcAft>
              <a:buSzPts val="1900"/>
              <a:buNone/>
              <a:defRPr sz="1900"/>
            </a:lvl2pPr>
            <a:lvl3pPr lvl="2" algn="l">
              <a:lnSpc>
                <a:spcPct val="100000"/>
              </a:lnSpc>
              <a:spcBef>
                <a:spcPts val="200"/>
              </a:spcBef>
              <a:spcAft>
                <a:spcPts val="0"/>
              </a:spcAft>
              <a:buSzPts val="1700"/>
              <a:buNone/>
              <a:defRPr sz="1700"/>
            </a:lvl3pPr>
            <a:lvl4pPr lvl="3" algn="l">
              <a:lnSpc>
                <a:spcPct val="100000"/>
              </a:lnSpc>
              <a:spcBef>
                <a:spcPts val="200"/>
              </a:spcBef>
              <a:spcAft>
                <a:spcPts val="0"/>
              </a:spcAft>
              <a:buSzPts val="1500"/>
              <a:buNone/>
              <a:defRPr sz="1500"/>
            </a:lvl4pPr>
            <a:lvl5pPr lvl="4" algn="l">
              <a:lnSpc>
                <a:spcPct val="100000"/>
              </a:lnSpc>
              <a:spcBef>
                <a:spcPts val="200"/>
              </a:spcBef>
              <a:spcAft>
                <a:spcPts val="0"/>
              </a:spcAft>
              <a:buSzPts val="1500"/>
              <a:buNone/>
              <a:defRPr sz="1500"/>
            </a:lvl5pPr>
            <a:lvl6pPr lvl="5" algn="l">
              <a:lnSpc>
                <a:spcPct val="100000"/>
              </a:lnSpc>
              <a:spcBef>
                <a:spcPts val="200"/>
              </a:spcBef>
              <a:spcAft>
                <a:spcPts val="0"/>
              </a:spcAft>
              <a:buSzPts val="1500"/>
              <a:buNone/>
              <a:defRPr sz="1500"/>
            </a:lvl6pPr>
            <a:lvl7pPr lvl="6" algn="l">
              <a:lnSpc>
                <a:spcPct val="100000"/>
              </a:lnSpc>
              <a:spcBef>
                <a:spcPts val="200"/>
              </a:spcBef>
              <a:spcAft>
                <a:spcPts val="0"/>
              </a:spcAft>
              <a:buSzPts val="1500"/>
              <a:buNone/>
              <a:defRPr sz="1500"/>
            </a:lvl7pPr>
            <a:lvl8pPr lvl="7" algn="l">
              <a:lnSpc>
                <a:spcPct val="100000"/>
              </a:lnSpc>
              <a:spcBef>
                <a:spcPts val="200"/>
              </a:spcBef>
              <a:spcAft>
                <a:spcPts val="0"/>
              </a:spcAft>
              <a:buSzPts val="1500"/>
              <a:buNone/>
              <a:defRPr sz="1500"/>
            </a:lvl8pPr>
            <a:lvl9pPr lvl="8" algn="l">
              <a:lnSpc>
                <a:spcPct val="100000"/>
              </a:lnSpc>
              <a:spcBef>
                <a:spcPts val="200"/>
              </a:spcBef>
              <a:spcAft>
                <a:spcPts val="0"/>
              </a:spcAft>
              <a:buSzPts val="1500"/>
              <a:buNone/>
              <a:defRPr sz="1500"/>
            </a:lvl9pPr>
          </a:lstStyle>
          <a:p>
            <a:endParaRPr/>
          </a:p>
        </p:txBody>
      </p:sp>
      <p:sp>
        <p:nvSpPr>
          <p:cNvPr id="414" name="Google Shape;414;p50"/>
          <p:cNvSpPr txBox="1">
            <a:spLocks noGrp="1"/>
          </p:cNvSpPr>
          <p:nvPr>
            <p:ph type="body" idx="3"/>
          </p:nvPr>
        </p:nvSpPr>
        <p:spPr>
          <a:xfrm>
            <a:off x="950363" y="2604300"/>
            <a:ext cx="2854200" cy="14688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rgbClr val="004570"/>
              </a:buClr>
              <a:buSzPts val="1600"/>
              <a:buFont typeface="Avenir"/>
              <a:buChar char="•"/>
              <a:defRPr>
                <a:solidFill>
                  <a:srgbClr val="004570"/>
                </a:solidFill>
                <a:latin typeface="Avenir"/>
                <a:ea typeface="Avenir"/>
                <a:cs typeface="Avenir"/>
                <a:sym typeface="Avenir"/>
              </a:defRPr>
            </a:lvl1pPr>
            <a:lvl2pPr marL="914400" lvl="1" indent="-317500" algn="l">
              <a:lnSpc>
                <a:spcPct val="100000"/>
              </a:lnSpc>
              <a:spcBef>
                <a:spcPts val="300"/>
              </a:spcBef>
              <a:spcAft>
                <a:spcPts val="0"/>
              </a:spcAft>
              <a:buClr>
                <a:srgbClr val="004570"/>
              </a:buClr>
              <a:buSzPts val="1400"/>
              <a:buFont typeface="Avenir"/>
              <a:buChar char="–"/>
              <a:defRPr>
                <a:solidFill>
                  <a:srgbClr val="004570"/>
                </a:solidFill>
                <a:latin typeface="Avenir"/>
                <a:ea typeface="Avenir"/>
                <a:cs typeface="Avenir"/>
                <a:sym typeface="Avenir"/>
              </a:defRPr>
            </a:lvl2pPr>
            <a:lvl3pPr marL="1371600" lvl="2" indent="-304800" algn="l">
              <a:lnSpc>
                <a:spcPct val="100000"/>
              </a:lnSpc>
              <a:spcBef>
                <a:spcPts val="200"/>
              </a:spcBef>
              <a:spcAft>
                <a:spcPts val="0"/>
              </a:spcAft>
              <a:buClr>
                <a:srgbClr val="004570"/>
              </a:buClr>
              <a:buSzPts val="1200"/>
              <a:buFont typeface="Avenir"/>
              <a:buChar char="•"/>
              <a:defRPr>
                <a:solidFill>
                  <a:srgbClr val="004570"/>
                </a:solidFill>
                <a:latin typeface="Avenir"/>
                <a:ea typeface="Avenir"/>
                <a:cs typeface="Avenir"/>
                <a:sym typeface="Avenir"/>
              </a:defRPr>
            </a:lvl3pPr>
            <a:lvl4pPr marL="1828800" lvl="3"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9pPr>
          </a:lstStyle>
          <a:p>
            <a:endParaRPr/>
          </a:p>
        </p:txBody>
      </p:sp>
      <p:sp>
        <p:nvSpPr>
          <p:cNvPr id="415" name="Google Shape;415;p50"/>
          <p:cNvSpPr txBox="1">
            <a:spLocks noGrp="1"/>
          </p:cNvSpPr>
          <p:nvPr>
            <p:ph type="body" idx="4"/>
          </p:nvPr>
        </p:nvSpPr>
        <p:spPr>
          <a:xfrm>
            <a:off x="4858713" y="2604300"/>
            <a:ext cx="2854200" cy="14688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rgbClr val="004570"/>
              </a:buClr>
              <a:buSzPts val="1600"/>
              <a:buFont typeface="Avenir"/>
              <a:buChar char="•"/>
              <a:defRPr>
                <a:solidFill>
                  <a:srgbClr val="004570"/>
                </a:solidFill>
                <a:latin typeface="Avenir"/>
                <a:ea typeface="Avenir"/>
                <a:cs typeface="Avenir"/>
                <a:sym typeface="Avenir"/>
              </a:defRPr>
            </a:lvl1pPr>
            <a:lvl2pPr marL="914400" lvl="1" indent="-317500" algn="l">
              <a:lnSpc>
                <a:spcPct val="100000"/>
              </a:lnSpc>
              <a:spcBef>
                <a:spcPts val="300"/>
              </a:spcBef>
              <a:spcAft>
                <a:spcPts val="0"/>
              </a:spcAft>
              <a:buClr>
                <a:srgbClr val="004570"/>
              </a:buClr>
              <a:buSzPts val="1400"/>
              <a:buFont typeface="Avenir"/>
              <a:buChar char="–"/>
              <a:defRPr>
                <a:solidFill>
                  <a:srgbClr val="004570"/>
                </a:solidFill>
                <a:latin typeface="Avenir"/>
                <a:ea typeface="Avenir"/>
                <a:cs typeface="Avenir"/>
                <a:sym typeface="Avenir"/>
              </a:defRPr>
            </a:lvl2pPr>
            <a:lvl3pPr marL="1371600" lvl="2" indent="-304800" algn="l">
              <a:lnSpc>
                <a:spcPct val="100000"/>
              </a:lnSpc>
              <a:spcBef>
                <a:spcPts val="200"/>
              </a:spcBef>
              <a:spcAft>
                <a:spcPts val="0"/>
              </a:spcAft>
              <a:buClr>
                <a:srgbClr val="004570"/>
              </a:buClr>
              <a:buSzPts val="1200"/>
              <a:buFont typeface="Avenir"/>
              <a:buChar char="•"/>
              <a:defRPr>
                <a:solidFill>
                  <a:srgbClr val="004570"/>
                </a:solidFill>
                <a:latin typeface="Avenir"/>
                <a:ea typeface="Avenir"/>
                <a:cs typeface="Avenir"/>
                <a:sym typeface="Avenir"/>
              </a:defRPr>
            </a:lvl3pPr>
            <a:lvl4pPr marL="1828800" lvl="3"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foto 4">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2EA7A402-12F6-094F-9F7F-6E0B6CA0CCB3}"/>
              </a:ext>
            </a:extLst>
          </p:cNvPr>
          <p:cNvSpPr>
            <a:spLocks noGrp="1"/>
          </p:cNvSpPr>
          <p:nvPr>
            <p:ph type="pic" sz="quarter" idx="13"/>
          </p:nvPr>
        </p:nvSpPr>
        <p:spPr>
          <a:xfrm>
            <a:off x="0" y="-13997"/>
            <a:ext cx="3346470" cy="5157497"/>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pattFill prst="pct5">
            <a:fgClr>
              <a:schemeClr val="accent1"/>
            </a:fgClr>
            <a:bgClr>
              <a:schemeClr val="bg1"/>
            </a:bgClr>
          </a:pattFill>
        </p:spPr>
        <p:txBody>
          <a:bodyPr anchor="ctr" anchorCtr="0"/>
          <a:lstStyle>
            <a:lvl1pPr algn="ctr">
              <a:defRPr/>
            </a:lvl1pPr>
          </a:lstStyle>
          <a:p>
            <a:r>
              <a:rPr lang="nl-NL"/>
              <a:t>Klik op het pictogram als u een afbeelding wilt toevoegen</a:t>
            </a:r>
            <a:endParaRPr lang="nl-BE"/>
          </a:p>
        </p:txBody>
      </p:sp>
      <p:sp>
        <p:nvSpPr>
          <p:cNvPr id="11" name="Titel 3">
            <a:extLst>
              <a:ext uri="{FF2B5EF4-FFF2-40B4-BE49-F238E27FC236}">
                <a16:creationId xmlns:a16="http://schemas.microsoft.com/office/drawing/2014/main" id="{D882702F-9BB5-C94A-B355-57EFDB751C0D}"/>
              </a:ext>
            </a:extLst>
          </p:cNvPr>
          <p:cNvSpPr>
            <a:spLocks noGrp="1"/>
          </p:cNvSpPr>
          <p:nvPr>
            <p:ph type="title"/>
          </p:nvPr>
        </p:nvSpPr>
        <p:spPr>
          <a:xfrm>
            <a:off x="3686415" y="427247"/>
            <a:ext cx="4956786" cy="994172"/>
          </a:xfrm>
        </p:spPr>
        <p:txBody>
          <a:bodyPr/>
          <a:lstStyle/>
          <a:p>
            <a:r>
              <a:rPr lang="nl-NL"/>
              <a:t>Klik om stijl te bewerken</a:t>
            </a:r>
            <a:endParaRPr lang="nl-BE"/>
          </a:p>
        </p:txBody>
      </p:sp>
      <p:sp>
        <p:nvSpPr>
          <p:cNvPr id="12" name="Tijdelijke aanduiding voor tekst 17">
            <a:extLst>
              <a:ext uri="{FF2B5EF4-FFF2-40B4-BE49-F238E27FC236}">
                <a16:creationId xmlns:a16="http://schemas.microsoft.com/office/drawing/2014/main" id="{FC4CC972-04E8-A240-A42D-E6D8C998D2EA}"/>
              </a:ext>
            </a:extLst>
          </p:cNvPr>
          <p:cNvSpPr>
            <a:spLocks noGrp="1"/>
          </p:cNvSpPr>
          <p:nvPr>
            <p:ph type="body" sz="quarter" idx="11" hasCustomPrompt="1"/>
          </p:nvPr>
        </p:nvSpPr>
        <p:spPr>
          <a:xfrm>
            <a:off x="3686415" y="1814325"/>
            <a:ext cx="4956786" cy="2437635"/>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a:extLst>
              <a:ext uri="{FF2B5EF4-FFF2-40B4-BE49-F238E27FC236}">
                <a16:creationId xmlns:a16="http://schemas.microsoft.com/office/drawing/2014/main" id="{7A95CA54-48F0-AF43-9479-A3AD9BEB3EE5}"/>
              </a:ext>
            </a:extLst>
          </p:cNvPr>
          <p:cNvPicPr>
            <a:picLocks noChangeAspect="1"/>
          </p:cNvPicPr>
          <p:nvPr userDrawn="1"/>
        </p:nvPicPr>
        <p:blipFill>
          <a:blip r:embed="rId4"/>
          <a:stretch>
            <a:fillRect/>
          </a:stretch>
        </p:blipFill>
        <p:spPr>
          <a:xfrm>
            <a:off x="6948125" y="4423363"/>
            <a:ext cx="1816997" cy="283559"/>
          </a:xfrm>
          <a:prstGeom prst="rect">
            <a:avLst/>
          </a:prstGeom>
        </p:spPr>
      </p:pic>
    </p:spTree>
    <p:extLst>
      <p:ext uri="{BB962C8B-B14F-4D97-AF65-F5344CB8AC3E}">
        <p14:creationId xmlns:p14="http://schemas.microsoft.com/office/powerpoint/2010/main" val="40570228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foto 5">
    <p:spTree>
      <p:nvGrpSpPr>
        <p:cNvPr id="1" name=""/>
        <p:cNvGrpSpPr/>
        <p:nvPr/>
      </p:nvGrpSpPr>
      <p:grpSpPr>
        <a:xfrm>
          <a:off x="0" y="0"/>
          <a:ext cx="0" cy="0"/>
          <a:chOff x="0" y="0"/>
          <a:chExt cx="0" cy="0"/>
        </a:xfrm>
      </p:grpSpPr>
      <p:sp>
        <p:nvSpPr>
          <p:cNvPr id="11" name="Titel 3">
            <a:extLst>
              <a:ext uri="{FF2B5EF4-FFF2-40B4-BE49-F238E27FC236}">
                <a16:creationId xmlns:a16="http://schemas.microsoft.com/office/drawing/2014/main" id="{D882702F-9BB5-C94A-B355-57EFDB751C0D}"/>
              </a:ext>
            </a:extLst>
          </p:cNvPr>
          <p:cNvSpPr>
            <a:spLocks noGrp="1"/>
          </p:cNvSpPr>
          <p:nvPr>
            <p:ph type="title"/>
          </p:nvPr>
        </p:nvSpPr>
        <p:spPr>
          <a:xfrm>
            <a:off x="3995045" y="427247"/>
            <a:ext cx="4648156" cy="994172"/>
          </a:xfrm>
        </p:spPr>
        <p:txBody>
          <a:bodyPr/>
          <a:lstStyle/>
          <a:p>
            <a:r>
              <a:rPr lang="nl-NL"/>
              <a:t>Klik om stijl te bewerken</a:t>
            </a:r>
            <a:endParaRPr lang="nl-BE"/>
          </a:p>
        </p:txBody>
      </p:sp>
      <p:sp>
        <p:nvSpPr>
          <p:cNvPr id="12" name="Tijdelijke aanduiding voor tekst 17">
            <a:extLst>
              <a:ext uri="{FF2B5EF4-FFF2-40B4-BE49-F238E27FC236}">
                <a16:creationId xmlns:a16="http://schemas.microsoft.com/office/drawing/2014/main" id="{FC4CC972-04E8-A240-A42D-E6D8C998D2EA}"/>
              </a:ext>
            </a:extLst>
          </p:cNvPr>
          <p:cNvSpPr>
            <a:spLocks noGrp="1"/>
          </p:cNvSpPr>
          <p:nvPr>
            <p:ph type="body" sz="quarter" idx="11" hasCustomPrompt="1"/>
          </p:nvPr>
        </p:nvSpPr>
        <p:spPr>
          <a:xfrm>
            <a:off x="3995045" y="1814325"/>
            <a:ext cx="4648156" cy="2437635"/>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19A015EE-2F4B-ED42-9F19-F60D13C64876}"/>
              </a:ext>
            </a:extLst>
          </p:cNvPr>
          <p:cNvPicPr>
            <a:picLocks noChangeAspect="1"/>
          </p:cNvPicPr>
          <p:nvPr userDrawn="1"/>
        </p:nvPicPr>
        <p:blipFill>
          <a:blip r:embed="rId4"/>
          <a:stretch>
            <a:fillRect/>
          </a:stretch>
        </p:blipFill>
        <p:spPr>
          <a:xfrm>
            <a:off x="396504" y="4423363"/>
            <a:ext cx="1816997" cy="283559"/>
          </a:xfrm>
          <a:prstGeom prst="rect">
            <a:avLst/>
          </a:prstGeom>
        </p:spPr>
      </p:pic>
      <p:pic>
        <p:nvPicPr>
          <p:cNvPr id="8" name="Afbeelding 7">
            <a:extLst>
              <a:ext uri="{FF2B5EF4-FFF2-40B4-BE49-F238E27FC236}">
                <a16:creationId xmlns:a16="http://schemas.microsoft.com/office/drawing/2014/main" id="{B391A819-A7F1-AE43-B39E-2D4DFEF2A368}"/>
              </a:ext>
            </a:extLst>
          </p:cNvPr>
          <p:cNvPicPr>
            <a:picLocks noChangeAspect="1"/>
          </p:cNvPicPr>
          <p:nvPr userDrawn="1"/>
        </p:nvPicPr>
        <p:blipFill>
          <a:blip r:embed="rId5"/>
          <a:stretch>
            <a:fillRect/>
          </a:stretch>
        </p:blipFill>
        <p:spPr>
          <a:xfrm>
            <a:off x="396504" y="356834"/>
            <a:ext cx="635186" cy="494001"/>
          </a:xfrm>
          <a:prstGeom prst="rect">
            <a:avLst/>
          </a:prstGeom>
        </p:spPr>
      </p:pic>
      <p:sp>
        <p:nvSpPr>
          <p:cNvPr id="9" name="Tijdelijke aanduiding voor afbeelding 3">
            <a:extLst>
              <a:ext uri="{FF2B5EF4-FFF2-40B4-BE49-F238E27FC236}">
                <a16:creationId xmlns:a16="http://schemas.microsoft.com/office/drawing/2014/main" id="{2F10DFC2-4EE4-9742-99F4-1416071BAEE1}"/>
              </a:ext>
            </a:extLst>
          </p:cNvPr>
          <p:cNvSpPr>
            <a:spLocks noGrp="1"/>
          </p:cNvSpPr>
          <p:nvPr>
            <p:ph type="pic" sz="quarter" idx="12"/>
          </p:nvPr>
        </p:nvSpPr>
        <p:spPr>
          <a:xfrm>
            <a:off x="396504" y="1217295"/>
            <a:ext cx="3169888" cy="3034665"/>
          </a:xfrm>
          <a:custGeom>
            <a:avLst/>
            <a:gdLst>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11139488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068641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902358 h 11139488"/>
              <a:gd name="connsiteX4" fmla="*/ 0 w 12190413"/>
              <a:gd name="connsiteY4" fmla="*/ 0 h 1113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1139488">
                <a:moveTo>
                  <a:pt x="0" y="0"/>
                </a:moveTo>
                <a:lnTo>
                  <a:pt x="12190413" y="0"/>
                </a:lnTo>
                <a:lnTo>
                  <a:pt x="12190413" y="11139488"/>
                </a:lnTo>
                <a:lnTo>
                  <a:pt x="0" y="9902358"/>
                </a:lnTo>
                <a:lnTo>
                  <a:pt x="0" y="0"/>
                </a:lnTo>
                <a:close/>
              </a:path>
            </a:pathLst>
          </a:custGeom>
          <a:pattFill prst="pct5">
            <a:fgClr>
              <a:schemeClr val="accent1"/>
            </a:fgClr>
            <a:bgClr>
              <a:schemeClr val="bg1"/>
            </a:bgClr>
          </a:pattFill>
        </p:spPr>
        <p:txBody>
          <a:bodyPr anchor="ctr" anchorCtr="0"/>
          <a:lstStyle>
            <a:lvl1pPr algn="ctr">
              <a:defRPr/>
            </a:lvl1pPr>
          </a:lstStyle>
          <a:p>
            <a:r>
              <a:rPr lang="nl-NL"/>
              <a:t>Klik op het pictogram als u een afbeelding wilt toevoegen</a:t>
            </a:r>
            <a:endParaRPr lang="nl-BE"/>
          </a:p>
        </p:txBody>
      </p:sp>
    </p:spTree>
    <p:extLst>
      <p:ext uri="{BB962C8B-B14F-4D97-AF65-F5344CB8AC3E}">
        <p14:creationId xmlns:p14="http://schemas.microsoft.com/office/powerpoint/2010/main" val="7961322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SF - 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8A8153E-F765-0943-9EE2-774D5E0320BB}"/>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4" name="Afbeelding 3">
            <a:extLst>
              <a:ext uri="{FF2B5EF4-FFF2-40B4-BE49-F238E27FC236}">
                <a16:creationId xmlns:a16="http://schemas.microsoft.com/office/drawing/2014/main" id="{08F4B26D-6DF6-3B4D-82E3-B9C1808EE2CF}"/>
              </a:ext>
            </a:extLst>
          </p:cNvPr>
          <p:cNvPicPr>
            <a:picLocks noChangeAspect="1"/>
          </p:cNvPicPr>
          <p:nvPr userDrawn="1"/>
        </p:nvPicPr>
        <p:blipFill>
          <a:blip r:embed="rId3"/>
          <a:stretch>
            <a:fillRect/>
          </a:stretch>
        </p:blipFill>
        <p:spPr>
          <a:xfrm>
            <a:off x="3493661" y="1735336"/>
            <a:ext cx="2156678" cy="1672828"/>
          </a:xfrm>
          <a:prstGeom prst="rect">
            <a:avLst/>
          </a:prstGeom>
        </p:spPr>
      </p:pic>
    </p:spTree>
    <p:extLst>
      <p:ext uri="{BB962C8B-B14F-4D97-AF65-F5344CB8AC3E}">
        <p14:creationId xmlns:p14="http://schemas.microsoft.com/office/powerpoint/2010/main" val="1305879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SF - groen">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8A8153E-F765-0943-9EE2-774D5E0320BB}"/>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4" name="Afbeelding 3">
            <a:extLst>
              <a:ext uri="{FF2B5EF4-FFF2-40B4-BE49-F238E27FC236}">
                <a16:creationId xmlns:a16="http://schemas.microsoft.com/office/drawing/2014/main" id="{08F4B26D-6DF6-3B4D-82E3-B9C1808EE2CF}"/>
              </a:ext>
            </a:extLst>
          </p:cNvPr>
          <p:cNvPicPr>
            <a:picLocks noChangeAspect="1"/>
          </p:cNvPicPr>
          <p:nvPr userDrawn="1"/>
        </p:nvPicPr>
        <p:blipFill>
          <a:blip r:embed="rId3"/>
          <a:stretch>
            <a:fillRect/>
          </a:stretch>
        </p:blipFill>
        <p:spPr>
          <a:xfrm>
            <a:off x="3493661" y="1735336"/>
            <a:ext cx="2156678" cy="1672828"/>
          </a:xfrm>
          <a:prstGeom prst="rect">
            <a:avLst/>
          </a:prstGeom>
        </p:spPr>
      </p:pic>
    </p:spTree>
    <p:extLst>
      <p:ext uri="{BB962C8B-B14F-4D97-AF65-F5344CB8AC3E}">
        <p14:creationId xmlns:p14="http://schemas.microsoft.com/office/powerpoint/2010/main" val="2409753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SF - ge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8A8153E-F765-0943-9EE2-774D5E0320BB}"/>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4" name="Afbeelding 3">
            <a:extLst>
              <a:ext uri="{FF2B5EF4-FFF2-40B4-BE49-F238E27FC236}">
                <a16:creationId xmlns:a16="http://schemas.microsoft.com/office/drawing/2014/main" id="{08F4B26D-6DF6-3B4D-82E3-B9C1808EE2CF}"/>
              </a:ext>
            </a:extLst>
          </p:cNvPr>
          <p:cNvPicPr>
            <a:picLocks noChangeAspect="1"/>
          </p:cNvPicPr>
          <p:nvPr userDrawn="1"/>
        </p:nvPicPr>
        <p:blipFill>
          <a:blip r:embed="rId3"/>
          <a:stretch>
            <a:fillRect/>
          </a:stretch>
        </p:blipFill>
        <p:spPr>
          <a:xfrm>
            <a:off x="3493661" y="1735336"/>
            <a:ext cx="2156678" cy="1672828"/>
          </a:xfrm>
          <a:prstGeom prst="rect">
            <a:avLst/>
          </a:prstGeom>
        </p:spPr>
      </p:pic>
    </p:spTree>
    <p:extLst>
      <p:ext uri="{BB962C8B-B14F-4D97-AF65-F5344CB8AC3E}">
        <p14:creationId xmlns:p14="http://schemas.microsoft.com/office/powerpoint/2010/main" val="2810549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SF - VL + EU">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78806A29-4F45-E24F-8540-9D8018BC6BF5}"/>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1" name="Afbeelding 10">
            <a:extLst>
              <a:ext uri="{FF2B5EF4-FFF2-40B4-BE49-F238E27FC236}">
                <a16:creationId xmlns:a16="http://schemas.microsoft.com/office/drawing/2014/main" id="{8ABFA96E-E289-474C-8F91-9E166E6C8F16}"/>
              </a:ext>
            </a:extLst>
          </p:cNvPr>
          <p:cNvPicPr>
            <a:picLocks noChangeAspect="1"/>
          </p:cNvPicPr>
          <p:nvPr userDrawn="1"/>
        </p:nvPicPr>
        <p:blipFill>
          <a:blip r:embed="rId2"/>
          <a:stretch>
            <a:fillRect/>
          </a:stretch>
        </p:blipFill>
        <p:spPr>
          <a:xfrm>
            <a:off x="2641476" y="2270474"/>
            <a:ext cx="3861047" cy="602552"/>
          </a:xfrm>
          <a:prstGeom prst="rect">
            <a:avLst/>
          </a:prstGeom>
        </p:spPr>
      </p:pic>
    </p:spTree>
    <p:extLst>
      <p:ext uri="{BB962C8B-B14F-4D97-AF65-F5344CB8AC3E}">
        <p14:creationId xmlns:p14="http://schemas.microsoft.com/office/powerpoint/2010/main" val="1681061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ballonnen">
    <p:spTree>
      <p:nvGrpSpPr>
        <p:cNvPr id="1" name=""/>
        <p:cNvGrpSpPr/>
        <p:nvPr/>
      </p:nvGrpSpPr>
      <p:grpSpPr>
        <a:xfrm>
          <a:off x="0" y="0"/>
          <a:ext cx="0" cy="0"/>
          <a:chOff x="0" y="0"/>
          <a:chExt cx="0" cy="0"/>
        </a:xfrm>
      </p:grpSpPr>
      <p:sp>
        <p:nvSpPr>
          <p:cNvPr id="38" name="Rechthoek 37">
            <a:extLst>
              <a:ext uri="{FF2B5EF4-FFF2-40B4-BE49-F238E27FC236}">
                <a16:creationId xmlns:a16="http://schemas.microsoft.com/office/drawing/2014/main" id="{622BECDD-5C6C-A746-87D3-8EF65E06E6CF}"/>
              </a:ext>
            </a:extLst>
          </p:cNvPr>
          <p:cNvSpPr/>
          <p:nvPr userDrawn="1"/>
        </p:nvSpPr>
        <p:spPr>
          <a:xfrm>
            <a:off x="6774807" y="517998"/>
            <a:ext cx="2232376" cy="4107504"/>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3" name="Graphic 12">
            <a:extLst>
              <a:ext uri="{FF2B5EF4-FFF2-40B4-BE49-F238E27FC236}">
                <a16:creationId xmlns:a16="http://schemas.microsoft.com/office/drawing/2014/main" id="{254C815D-BEDA-6842-9B12-977685C7B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901" y="692609"/>
            <a:ext cx="2004963" cy="832244"/>
          </a:xfrm>
          <a:prstGeom prst="rect">
            <a:avLst/>
          </a:prstGeom>
        </p:spPr>
      </p:pic>
      <p:pic>
        <p:nvPicPr>
          <p:cNvPr id="25" name="Graphic 24">
            <a:extLst>
              <a:ext uri="{FF2B5EF4-FFF2-40B4-BE49-F238E27FC236}">
                <a16:creationId xmlns:a16="http://schemas.microsoft.com/office/drawing/2014/main" id="{36F60FB5-0129-4A4D-A475-AC5F6C8B71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901" y="3250400"/>
            <a:ext cx="2004963" cy="1267702"/>
          </a:xfrm>
          <a:prstGeom prst="rect">
            <a:avLst/>
          </a:prstGeom>
        </p:spPr>
      </p:pic>
      <p:pic>
        <p:nvPicPr>
          <p:cNvPr id="27" name="Graphic 26">
            <a:extLst>
              <a:ext uri="{FF2B5EF4-FFF2-40B4-BE49-F238E27FC236}">
                <a16:creationId xmlns:a16="http://schemas.microsoft.com/office/drawing/2014/main" id="{D4CE0A58-71D9-0240-96EA-5173BF85432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901" y="1703927"/>
            <a:ext cx="2004963" cy="1367399"/>
          </a:xfrm>
          <a:prstGeom prst="rect">
            <a:avLst/>
          </a:prstGeom>
        </p:spPr>
      </p:pic>
      <p:pic>
        <p:nvPicPr>
          <p:cNvPr id="29" name="Graphic 28">
            <a:extLst>
              <a:ext uri="{FF2B5EF4-FFF2-40B4-BE49-F238E27FC236}">
                <a16:creationId xmlns:a16="http://schemas.microsoft.com/office/drawing/2014/main" id="{FCDBD3BC-C971-6E4D-8864-6631E207CFF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54038" y="692609"/>
            <a:ext cx="2004963" cy="832244"/>
          </a:xfrm>
          <a:prstGeom prst="rect">
            <a:avLst/>
          </a:prstGeom>
        </p:spPr>
      </p:pic>
      <p:pic>
        <p:nvPicPr>
          <p:cNvPr id="30" name="Graphic 29">
            <a:extLst>
              <a:ext uri="{FF2B5EF4-FFF2-40B4-BE49-F238E27FC236}">
                <a16:creationId xmlns:a16="http://schemas.microsoft.com/office/drawing/2014/main" id="{62833D69-19DC-3D40-A58A-6DFFA401B9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54038" y="3250400"/>
            <a:ext cx="2004963" cy="1267702"/>
          </a:xfrm>
          <a:prstGeom prst="rect">
            <a:avLst/>
          </a:prstGeom>
        </p:spPr>
      </p:pic>
      <p:pic>
        <p:nvPicPr>
          <p:cNvPr id="31" name="Graphic 30">
            <a:extLst>
              <a:ext uri="{FF2B5EF4-FFF2-40B4-BE49-F238E27FC236}">
                <a16:creationId xmlns:a16="http://schemas.microsoft.com/office/drawing/2014/main" id="{3362A350-BFBC-EE47-A600-391B26B486A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54038" y="1703927"/>
            <a:ext cx="2004963" cy="1367399"/>
          </a:xfrm>
          <a:prstGeom prst="rect">
            <a:avLst/>
          </a:prstGeom>
        </p:spPr>
      </p:pic>
      <p:pic>
        <p:nvPicPr>
          <p:cNvPr id="32" name="Graphic 31">
            <a:extLst>
              <a:ext uri="{FF2B5EF4-FFF2-40B4-BE49-F238E27FC236}">
                <a16:creationId xmlns:a16="http://schemas.microsoft.com/office/drawing/2014/main" id="{EC68C010-DCC8-7B4A-B903-F839C1AC5D8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6174" y="692609"/>
            <a:ext cx="2004963" cy="832244"/>
          </a:xfrm>
          <a:prstGeom prst="rect">
            <a:avLst/>
          </a:prstGeom>
        </p:spPr>
      </p:pic>
      <p:pic>
        <p:nvPicPr>
          <p:cNvPr id="33" name="Graphic 32">
            <a:extLst>
              <a:ext uri="{FF2B5EF4-FFF2-40B4-BE49-F238E27FC236}">
                <a16:creationId xmlns:a16="http://schemas.microsoft.com/office/drawing/2014/main" id="{0BE43CE4-82EC-E240-BD05-3FC6504861BE}"/>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6174" y="3250399"/>
            <a:ext cx="2004963" cy="1267702"/>
          </a:xfrm>
          <a:prstGeom prst="rect">
            <a:avLst/>
          </a:prstGeom>
        </p:spPr>
      </p:pic>
      <p:pic>
        <p:nvPicPr>
          <p:cNvPr id="34" name="Graphic 33">
            <a:extLst>
              <a:ext uri="{FF2B5EF4-FFF2-40B4-BE49-F238E27FC236}">
                <a16:creationId xmlns:a16="http://schemas.microsoft.com/office/drawing/2014/main" id="{B8B189CC-3ED2-B947-950E-341B254A424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76174" y="1703927"/>
            <a:ext cx="2004963" cy="1367399"/>
          </a:xfrm>
          <a:prstGeom prst="rect">
            <a:avLst/>
          </a:prstGeom>
        </p:spPr>
      </p:pic>
      <p:pic>
        <p:nvPicPr>
          <p:cNvPr id="35" name="Graphic 34">
            <a:extLst>
              <a:ext uri="{FF2B5EF4-FFF2-40B4-BE49-F238E27FC236}">
                <a16:creationId xmlns:a16="http://schemas.microsoft.com/office/drawing/2014/main" id="{9CEA678C-985E-6649-A13D-4187B8BC2659}"/>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92133" y="692609"/>
            <a:ext cx="2004963" cy="832244"/>
          </a:xfrm>
          <a:prstGeom prst="rect">
            <a:avLst/>
          </a:prstGeom>
        </p:spPr>
      </p:pic>
      <p:pic>
        <p:nvPicPr>
          <p:cNvPr id="36" name="Graphic 35">
            <a:extLst>
              <a:ext uri="{FF2B5EF4-FFF2-40B4-BE49-F238E27FC236}">
                <a16:creationId xmlns:a16="http://schemas.microsoft.com/office/drawing/2014/main" id="{E288C4E7-6D5A-4F43-BD55-5791281998A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892133" y="3250399"/>
            <a:ext cx="2004963" cy="1267702"/>
          </a:xfrm>
          <a:prstGeom prst="rect">
            <a:avLst/>
          </a:prstGeom>
        </p:spPr>
      </p:pic>
      <p:pic>
        <p:nvPicPr>
          <p:cNvPr id="37" name="Graphic 36">
            <a:extLst>
              <a:ext uri="{FF2B5EF4-FFF2-40B4-BE49-F238E27FC236}">
                <a16:creationId xmlns:a16="http://schemas.microsoft.com/office/drawing/2014/main" id="{6FC7F86C-664F-E641-8EB4-FED2C79DA8E3}"/>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892133" y="1703927"/>
            <a:ext cx="2004963" cy="1367399"/>
          </a:xfrm>
          <a:prstGeom prst="rect">
            <a:avLst/>
          </a:prstGeom>
        </p:spPr>
      </p:pic>
    </p:spTree>
    <p:extLst>
      <p:ext uri="{BB962C8B-B14F-4D97-AF65-F5344CB8AC3E}">
        <p14:creationId xmlns:p14="http://schemas.microsoft.com/office/powerpoint/2010/main" val="5322206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balonnen 2">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5FE2E2D-3383-744B-97A2-8C6A94FA4CF6}"/>
              </a:ext>
            </a:extLst>
          </p:cNvPr>
          <p:cNvSpPr/>
          <p:nvPr userDrawn="1"/>
        </p:nvSpPr>
        <p:spPr>
          <a:xfrm>
            <a:off x="5311392" y="543434"/>
            <a:ext cx="1011176" cy="833871"/>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20" name="Rechthoek 19">
            <a:extLst>
              <a:ext uri="{FF2B5EF4-FFF2-40B4-BE49-F238E27FC236}">
                <a16:creationId xmlns:a16="http://schemas.microsoft.com/office/drawing/2014/main" id="{2EACA8E2-6EFC-474B-BB5B-B90DB228FDA6}"/>
              </a:ext>
            </a:extLst>
          </p:cNvPr>
          <p:cNvSpPr/>
          <p:nvPr userDrawn="1"/>
        </p:nvSpPr>
        <p:spPr>
          <a:xfrm>
            <a:off x="422418" y="438619"/>
            <a:ext cx="3404284" cy="2935829"/>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4328888" y="1653522"/>
            <a:ext cx="1816997" cy="283559"/>
          </a:xfrm>
          <a:prstGeom prst="rect">
            <a:avLst/>
          </a:prstGeom>
        </p:spPr>
      </p:pic>
      <p:pic>
        <p:nvPicPr>
          <p:cNvPr id="8" name="Afbeelding 7">
            <a:extLst>
              <a:ext uri="{FF2B5EF4-FFF2-40B4-BE49-F238E27FC236}">
                <a16:creationId xmlns:a16="http://schemas.microsoft.com/office/drawing/2014/main" id="{0B99CD9D-33AD-8649-9957-B1417E83BA19}"/>
              </a:ext>
            </a:extLst>
          </p:cNvPr>
          <p:cNvPicPr>
            <a:picLocks noChangeAspect="1"/>
          </p:cNvPicPr>
          <p:nvPr userDrawn="1"/>
        </p:nvPicPr>
        <p:blipFill>
          <a:blip r:embed="rId3"/>
          <a:stretch>
            <a:fillRect/>
          </a:stretch>
        </p:blipFill>
        <p:spPr>
          <a:xfrm>
            <a:off x="4328888" y="705254"/>
            <a:ext cx="657809" cy="510230"/>
          </a:xfrm>
          <a:prstGeom prst="rect">
            <a:avLst/>
          </a:prstGeom>
        </p:spPr>
      </p:pic>
      <p:pic>
        <p:nvPicPr>
          <p:cNvPr id="3" name="Graphic 2">
            <a:extLst>
              <a:ext uri="{FF2B5EF4-FFF2-40B4-BE49-F238E27FC236}">
                <a16:creationId xmlns:a16="http://schemas.microsoft.com/office/drawing/2014/main" id="{A0338CC6-F08C-B846-AA29-904AF1546A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315" y="1937081"/>
            <a:ext cx="1285118" cy="1110637"/>
          </a:xfrm>
          <a:prstGeom prst="rect">
            <a:avLst/>
          </a:prstGeom>
        </p:spPr>
      </p:pic>
      <p:pic>
        <p:nvPicPr>
          <p:cNvPr id="5" name="Graphic 4">
            <a:extLst>
              <a:ext uri="{FF2B5EF4-FFF2-40B4-BE49-F238E27FC236}">
                <a16:creationId xmlns:a16="http://schemas.microsoft.com/office/drawing/2014/main" id="{E8DC6D75-04C0-034E-A8DB-719E6C086D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98867" y="705254"/>
            <a:ext cx="1285118" cy="1110637"/>
          </a:xfrm>
          <a:prstGeom prst="rect">
            <a:avLst/>
          </a:prstGeom>
        </p:spPr>
      </p:pic>
      <p:pic>
        <p:nvPicPr>
          <p:cNvPr id="7" name="Graphic 6">
            <a:extLst>
              <a:ext uri="{FF2B5EF4-FFF2-40B4-BE49-F238E27FC236}">
                <a16:creationId xmlns:a16="http://schemas.microsoft.com/office/drawing/2014/main" id="{F9215EF8-6CC0-7547-B6EC-0034A5208B8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315" y="705254"/>
            <a:ext cx="1285118" cy="1110637"/>
          </a:xfrm>
          <a:prstGeom prst="rect">
            <a:avLst/>
          </a:prstGeom>
        </p:spPr>
      </p:pic>
      <p:pic>
        <p:nvPicPr>
          <p:cNvPr id="10" name="Graphic 9">
            <a:extLst>
              <a:ext uri="{FF2B5EF4-FFF2-40B4-BE49-F238E27FC236}">
                <a16:creationId xmlns:a16="http://schemas.microsoft.com/office/drawing/2014/main" id="{660AAAE4-F55A-5749-B3EB-BC41296430C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98867" y="1937081"/>
            <a:ext cx="1285118" cy="1110637"/>
          </a:xfrm>
          <a:prstGeom prst="rect">
            <a:avLst/>
          </a:prstGeom>
        </p:spPr>
      </p:pic>
      <p:pic>
        <p:nvPicPr>
          <p:cNvPr id="14" name="Afbeelding 13">
            <a:extLst>
              <a:ext uri="{FF2B5EF4-FFF2-40B4-BE49-F238E27FC236}">
                <a16:creationId xmlns:a16="http://schemas.microsoft.com/office/drawing/2014/main" id="{1391446A-3A93-6C4C-9CF5-B1C582421F93}"/>
              </a:ext>
            </a:extLst>
          </p:cNvPr>
          <p:cNvPicPr>
            <a:picLocks noChangeAspect="1"/>
          </p:cNvPicPr>
          <p:nvPr userDrawn="1"/>
        </p:nvPicPr>
        <p:blipFill>
          <a:blip r:embed="rId12"/>
          <a:stretch>
            <a:fillRect/>
          </a:stretch>
        </p:blipFill>
        <p:spPr>
          <a:xfrm>
            <a:off x="5488075" y="705254"/>
            <a:ext cx="657809" cy="510230"/>
          </a:xfrm>
          <a:prstGeom prst="rect">
            <a:avLst/>
          </a:prstGeom>
        </p:spPr>
      </p:pic>
    </p:spTree>
    <p:extLst>
      <p:ext uri="{BB962C8B-B14F-4D97-AF65-F5344CB8AC3E}">
        <p14:creationId xmlns:p14="http://schemas.microsoft.com/office/powerpoint/2010/main" val="39404572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e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2A8AE54-50F4-0C44-8CDD-3BDE4927FC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3655" y="3331894"/>
            <a:ext cx="1082706" cy="1082636"/>
          </a:xfrm>
          <a:prstGeom prst="rect">
            <a:avLst/>
          </a:prstGeom>
        </p:spPr>
      </p:pic>
      <p:pic>
        <p:nvPicPr>
          <p:cNvPr id="5" name="Graphic 4">
            <a:extLst>
              <a:ext uri="{FF2B5EF4-FFF2-40B4-BE49-F238E27FC236}">
                <a16:creationId xmlns:a16="http://schemas.microsoft.com/office/drawing/2014/main" id="{BEFD4B06-0B73-E949-BF94-480CF104464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4917" y="3331894"/>
            <a:ext cx="1082706" cy="1082636"/>
          </a:xfrm>
          <a:prstGeom prst="rect">
            <a:avLst/>
          </a:prstGeom>
        </p:spPr>
      </p:pic>
      <p:pic>
        <p:nvPicPr>
          <p:cNvPr id="7" name="Graphic 6">
            <a:extLst>
              <a:ext uri="{FF2B5EF4-FFF2-40B4-BE49-F238E27FC236}">
                <a16:creationId xmlns:a16="http://schemas.microsoft.com/office/drawing/2014/main" id="{A8344D8F-A01C-8140-B7C5-3F698A56DF0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86179" y="3331894"/>
            <a:ext cx="1082706" cy="1082636"/>
          </a:xfrm>
          <a:prstGeom prst="rect">
            <a:avLst/>
          </a:prstGeom>
        </p:spPr>
      </p:pic>
      <p:pic>
        <p:nvPicPr>
          <p:cNvPr id="9" name="Graphic 8">
            <a:extLst>
              <a:ext uri="{FF2B5EF4-FFF2-40B4-BE49-F238E27FC236}">
                <a16:creationId xmlns:a16="http://schemas.microsoft.com/office/drawing/2014/main" id="{F044AA18-001B-F745-BFC1-95B9E8E91A9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441" y="3331894"/>
            <a:ext cx="1082706" cy="1082636"/>
          </a:xfrm>
          <a:prstGeom prst="rect">
            <a:avLst/>
          </a:prstGeom>
        </p:spPr>
      </p:pic>
      <p:pic>
        <p:nvPicPr>
          <p:cNvPr id="12" name="Graphic 11">
            <a:extLst>
              <a:ext uri="{FF2B5EF4-FFF2-40B4-BE49-F238E27FC236}">
                <a16:creationId xmlns:a16="http://schemas.microsoft.com/office/drawing/2014/main" id="{30FAC859-E8B5-2A48-8790-283479252F6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2393" y="1851189"/>
            <a:ext cx="1082706" cy="1082636"/>
          </a:xfrm>
          <a:prstGeom prst="rect">
            <a:avLst/>
          </a:prstGeom>
        </p:spPr>
      </p:pic>
      <p:pic>
        <p:nvPicPr>
          <p:cNvPr id="14" name="Graphic 13">
            <a:extLst>
              <a:ext uri="{FF2B5EF4-FFF2-40B4-BE49-F238E27FC236}">
                <a16:creationId xmlns:a16="http://schemas.microsoft.com/office/drawing/2014/main" id="{4693A475-9C5E-E44A-8BD9-3C483908E6D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3655" y="1851189"/>
            <a:ext cx="1082706" cy="1082636"/>
          </a:xfrm>
          <a:prstGeom prst="rect">
            <a:avLst/>
          </a:prstGeom>
        </p:spPr>
      </p:pic>
      <p:pic>
        <p:nvPicPr>
          <p:cNvPr id="16" name="Graphic 15">
            <a:extLst>
              <a:ext uri="{FF2B5EF4-FFF2-40B4-BE49-F238E27FC236}">
                <a16:creationId xmlns:a16="http://schemas.microsoft.com/office/drawing/2014/main" id="{BEBC128C-BAFD-DF45-B820-79CD3BFCA9A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4917" y="1851189"/>
            <a:ext cx="1082706" cy="1082636"/>
          </a:xfrm>
          <a:prstGeom prst="rect">
            <a:avLst/>
          </a:prstGeom>
        </p:spPr>
      </p:pic>
      <p:pic>
        <p:nvPicPr>
          <p:cNvPr id="18" name="Graphic 17">
            <a:extLst>
              <a:ext uri="{FF2B5EF4-FFF2-40B4-BE49-F238E27FC236}">
                <a16:creationId xmlns:a16="http://schemas.microsoft.com/office/drawing/2014/main" id="{9ECCE122-3009-7A4C-9CCD-38EFC40A1B3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86179" y="1851189"/>
            <a:ext cx="1082706" cy="1082636"/>
          </a:xfrm>
          <a:prstGeom prst="rect">
            <a:avLst/>
          </a:prstGeom>
        </p:spPr>
      </p:pic>
      <p:pic>
        <p:nvPicPr>
          <p:cNvPr id="20" name="Graphic 19">
            <a:extLst>
              <a:ext uri="{FF2B5EF4-FFF2-40B4-BE49-F238E27FC236}">
                <a16:creationId xmlns:a16="http://schemas.microsoft.com/office/drawing/2014/main" id="{7BB71831-4568-4249-923F-2E603DBCC14B}"/>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7441" y="1851189"/>
            <a:ext cx="1082706" cy="1082636"/>
          </a:xfrm>
          <a:prstGeom prst="rect">
            <a:avLst/>
          </a:prstGeom>
        </p:spPr>
      </p:pic>
      <p:pic>
        <p:nvPicPr>
          <p:cNvPr id="22" name="Graphic 21">
            <a:extLst>
              <a:ext uri="{FF2B5EF4-FFF2-40B4-BE49-F238E27FC236}">
                <a16:creationId xmlns:a16="http://schemas.microsoft.com/office/drawing/2014/main" id="{BB5C9D00-B65D-9B46-9BEA-938CF76ED3A8}"/>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62393" y="370485"/>
            <a:ext cx="1082706" cy="1082636"/>
          </a:xfrm>
          <a:prstGeom prst="rect">
            <a:avLst/>
          </a:prstGeom>
        </p:spPr>
      </p:pic>
      <p:pic>
        <p:nvPicPr>
          <p:cNvPr id="24" name="Graphic 23">
            <a:extLst>
              <a:ext uri="{FF2B5EF4-FFF2-40B4-BE49-F238E27FC236}">
                <a16:creationId xmlns:a16="http://schemas.microsoft.com/office/drawing/2014/main" id="{7C903131-F931-E54A-BCEA-2EAA60CDFEF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03655" y="370485"/>
            <a:ext cx="1082706" cy="1082636"/>
          </a:xfrm>
          <a:prstGeom prst="rect">
            <a:avLst/>
          </a:prstGeom>
        </p:spPr>
      </p:pic>
      <p:pic>
        <p:nvPicPr>
          <p:cNvPr id="26" name="Graphic 25">
            <a:extLst>
              <a:ext uri="{FF2B5EF4-FFF2-40B4-BE49-F238E27FC236}">
                <a16:creationId xmlns:a16="http://schemas.microsoft.com/office/drawing/2014/main" id="{6061E605-7EC5-9748-AB0A-89FF4B51E23C}"/>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944917" y="370485"/>
            <a:ext cx="1082706" cy="1082636"/>
          </a:xfrm>
          <a:prstGeom prst="rect">
            <a:avLst/>
          </a:prstGeom>
        </p:spPr>
      </p:pic>
      <p:pic>
        <p:nvPicPr>
          <p:cNvPr id="28" name="Graphic 27">
            <a:extLst>
              <a:ext uri="{FF2B5EF4-FFF2-40B4-BE49-F238E27FC236}">
                <a16:creationId xmlns:a16="http://schemas.microsoft.com/office/drawing/2014/main" id="{2009A893-311D-084F-AD59-5BCF85B9429D}"/>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386179" y="370485"/>
            <a:ext cx="1082706" cy="1082636"/>
          </a:xfrm>
          <a:prstGeom prst="rect">
            <a:avLst/>
          </a:prstGeom>
        </p:spPr>
      </p:pic>
      <p:pic>
        <p:nvPicPr>
          <p:cNvPr id="30" name="Graphic 29">
            <a:extLst>
              <a:ext uri="{FF2B5EF4-FFF2-40B4-BE49-F238E27FC236}">
                <a16:creationId xmlns:a16="http://schemas.microsoft.com/office/drawing/2014/main" id="{488750BA-8386-AF46-8AF6-BA3ECC59451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27441" y="370485"/>
            <a:ext cx="1082706" cy="1082636"/>
          </a:xfrm>
          <a:prstGeom prst="rect">
            <a:avLst/>
          </a:prstGeom>
        </p:spPr>
      </p:pic>
      <p:pic>
        <p:nvPicPr>
          <p:cNvPr id="32" name="Graphic 31">
            <a:extLst>
              <a:ext uri="{FF2B5EF4-FFF2-40B4-BE49-F238E27FC236}">
                <a16:creationId xmlns:a16="http://schemas.microsoft.com/office/drawing/2014/main" id="{1A01552D-AEFB-DA41-A132-76C09A2AB398}"/>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209524" y="4550439"/>
            <a:ext cx="34292" cy="17145"/>
          </a:xfrm>
          <a:prstGeom prst="rect">
            <a:avLst/>
          </a:prstGeom>
        </p:spPr>
      </p:pic>
      <p:sp>
        <p:nvSpPr>
          <p:cNvPr id="4" name="Tekstvak 3">
            <a:extLst>
              <a:ext uri="{FF2B5EF4-FFF2-40B4-BE49-F238E27FC236}">
                <a16:creationId xmlns:a16="http://schemas.microsoft.com/office/drawing/2014/main" id="{FA2BE0CC-AB42-6245-96E2-6936670FB9FC}"/>
              </a:ext>
            </a:extLst>
          </p:cNvPr>
          <p:cNvSpPr txBox="1"/>
          <p:nvPr userDrawn="1"/>
        </p:nvSpPr>
        <p:spPr>
          <a:xfrm>
            <a:off x="827441" y="1464503"/>
            <a:ext cx="1082706" cy="265457"/>
          </a:xfrm>
          <a:prstGeom prst="rect">
            <a:avLst/>
          </a:prstGeom>
          <a:noFill/>
        </p:spPr>
        <p:txBody>
          <a:bodyPr wrap="square" rtlCol="0">
            <a:spAutoFit/>
          </a:bodyPr>
          <a:lstStyle/>
          <a:p>
            <a:pPr algn="ctr"/>
            <a:r>
              <a:rPr lang="nl-BE" sz="1125"/>
              <a:t>Vacature</a:t>
            </a:r>
          </a:p>
        </p:txBody>
      </p:sp>
      <p:sp>
        <p:nvSpPr>
          <p:cNvPr id="19" name="Tekstvak 18">
            <a:extLst>
              <a:ext uri="{FF2B5EF4-FFF2-40B4-BE49-F238E27FC236}">
                <a16:creationId xmlns:a16="http://schemas.microsoft.com/office/drawing/2014/main" id="{E00AF8A1-AC99-864E-AF81-62D45C9CFFAE}"/>
              </a:ext>
            </a:extLst>
          </p:cNvPr>
          <p:cNvSpPr txBox="1"/>
          <p:nvPr userDrawn="1"/>
        </p:nvSpPr>
        <p:spPr>
          <a:xfrm>
            <a:off x="2207617" y="1464503"/>
            <a:ext cx="1439830" cy="265457"/>
          </a:xfrm>
          <a:prstGeom prst="rect">
            <a:avLst/>
          </a:prstGeom>
          <a:noFill/>
        </p:spPr>
        <p:txBody>
          <a:bodyPr wrap="square" rtlCol="0">
            <a:spAutoFit/>
          </a:bodyPr>
          <a:lstStyle/>
          <a:p>
            <a:pPr algn="ctr"/>
            <a:r>
              <a:rPr lang="nl-BE" sz="1125"/>
              <a:t>Tijdsregistratie app</a:t>
            </a:r>
          </a:p>
        </p:txBody>
      </p:sp>
      <p:sp>
        <p:nvSpPr>
          <p:cNvPr id="21" name="Tekstvak 20">
            <a:extLst>
              <a:ext uri="{FF2B5EF4-FFF2-40B4-BE49-F238E27FC236}">
                <a16:creationId xmlns:a16="http://schemas.microsoft.com/office/drawing/2014/main" id="{4C891257-4D24-AE4B-9BEC-60A4F741CC56}"/>
              </a:ext>
            </a:extLst>
          </p:cNvPr>
          <p:cNvSpPr txBox="1"/>
          <p:nvPr userDrawn="1"/>
        </p:nvSpPr>
        <p:spPr>
          <a:xfrm>
            <a:off x="3758560" y="1464503"/>
            <a:ext cx="1439830" cy="265457"/>
          </a:xfrm>
          <a:prstGeom prst="rect">
            <a:avLst/>
          </a:prstGeom>
          <a:noFill/>
        </p:spPr>
        <p:txBody>
          <a:bodyPr wrap="square" rtlCol="0">
            <a:spAutoFit/>
          </a:bodyPr>
          <a:lstStyle/>
          <a:p>
            <a:pPr algn="ctr"/>
            <a:r>
              <a:rPr lang="nl-BE" sz="1125"/>
              <a:t>Schrijf je in</a:t>
            </a:r>
          </a:p>
        </p:txBody>
      </p:sp>
      <p:sp>
        <p:nvSpPr>
          <p:cNvPr id="23" name="Tekstvak 22">
            <a:extLst>
              <a:ext uri="{FF2B5EF4-FFF2-40B4-BE49-F238E27FC236}">
                <a16:creationId xmlns:a16="http://schemas.microsoft.com/office/drawing/2014/main" id="{692EEF9E-B904-3C4C-8CED-A4AD52D0D001}"/>
              </a:ext>
            </a:extLst>
          </p:cNvPr>
          <p:cNvSpPr txBox="1"/>
          <p:nvPr userDrawn="1"/>
        </p:nvSpPr>
        <p:spPr>
          <a:xfrm>
            <a:off x="5325093" y="1464503"/>
            <a:ext cx="1439830" cy="438582"/>
          </a:xfrm>
          <a:prstGeom prst="rect">
            <a:avLst/>
          </a:prstGeom>
          <a:noFill/>
        </p:spPr>
        <p:txBody>
          <a:bodyPr wrap="square" rtlCol="0">
            <a:spAutoFit/>
          </a:bodyPr>
          <a:lstStyle/>
          <a:p>
            <a:pPr algn="ctr"/>
            <a:r>
              <a:rPr lang="nl-BE" sz="1125"/>
              <a:t>Rapport beoordeling</a:t>
            </a:r>
          </a:p>
        </p:txBody>
      </p:sp>
      <p:sp>
        <p:nvSpPr>
          <p:cNvPr id="25" name="Tekstvak 24">
            <a:extLst>
              <a:ext uri="{FF2B5EF4-FFF2-40B4-BE49-F238E27FC236}">
                <a16:creationId xmlns:a16="http://schemas.microsoft.com/office/drawing/2014/main" id="{51143A66-B3D7-CE45-8FFA-6755B8AD2949}"/>
              </a:ext>
            </a:extLst>
          </p:cNvPr>
          <p:cNvSpPr txBox="1"/>
          <p:nvPr userDrawn="1"/>
        </p:nvSpPr>
        <p:spPr>
          <a:xfrm>
            <a:off x="6883831" y="1464503"/>
            <a:ext cx="1439830" cy="265457"/>
          </a:xfrm>
          <a:prstGeom prst="rect">
            <a:avLst/>
          </a:prstGeom>
          <a:noFill/>
        </p:spPr>
        <p:txBody>
          <a:bodyPr wrap="square" rtlCol="0">
            <a:spAutoFit/>
          </a:bodyPr>
          <a:lstStyle/>
          <a:p>
            <a:pPr algn="ctr"/>
            <a:r>
              <a:rPr lang="nl-BE" sz="1125"/>
              <a:t>Projectenkaart</a:t>
            </a:r>
          </a:p>
        </p:txBody>
      </p:sp>
      <p:sp>
        <p:nvSpPr>
          <p:cNvPr id="27" name="Tekstvak 26">
            <a:extLst>
              <a:ext uri="{FF2B5EF4-FFF2-40B4-BE49-F238E27FC236}">
                <a16:creationId xmlns:a16="http://schemas.microsoft.com/office/drawing/2014/main" id="{566F06BE-DB3C-BC4D-B47A-662CBD23D04F}"/>
              </a:ext>
            </a:extLst>
          </p:cNvPr>
          <p:cNvSpPr txBox="1"/>
          <p:nvPr userDrawn="1"/>
        </p:nvSpPr>
        <p:spPr>
          <a:xfrm>
            <a:off x="827441" y="2999759"/>
            <a:ext cx="1082706" cy="265457"/>
          </a:xfrm>
          <a:prstGeom prst="rect">
            <a:avLst/>
          </a:prstGeom>
          <a:noFill/>
        </p:spPr>
        <p:txBody>
          <a:bodyPr wrap="square" rtlCol="0">
            <a:spAutoFit/>
          </a:bodyPr>
          <a:lstStyle/>
          <a:p>
            <a:pPr algn="ctr"/>
            <a:r>
              <a:rPr lang="nl-BE" sz="1125"/>
              <a:t>Organisaties</a:t>
            </a:r>
          </a:p>
        </p:txBody>
      </p:sp>
      <p:sp>
        <p:nvSpPr>
          <p:cNvPr id="29" name="Tekstvak 28">
            <a:extLst>
              <a:ext uri="{FF2B5EF4-FFF2-40B4-BE49-F238E27FC236}">
                <a16:creationId xmlns:a16="http://schemas.microsoft.com/office/drawing/2014/main" id="{1D4E4C9C-343D-3F48-8094-D48B4B70DC0F}"/>
              </a:ext>
            </a:extLst>
          </p:cNvPr>
          <p:cNvSpPr txBox="1"/>
          <p:nvPr userDrawn="1"/>
        </p:nvSpPr>
        <p:spPr>
          <a:xfrm>
            <a:off x="2207617" y="2999759"/>
            <a:ext cx="1439830" cy="265457"/>
          </a:xfrm>
          <a:prstGeom prst="rect">
            <a:avLst/>
          </a:prstGeom>
          <a:noFill/>
        </p:spPr>
        <p:txBody>
          <a:bodyPr wrap="square" rtlCol="0">
            <a:spAutoFit/>
          </a:bodyPr>
          <a:lstStyle/>
          <a:p>
            <a:pPr algn="ctr"/>
            <a:r>
              <a:rPr lang="nl-BE" sz="1125"/>
              <a:t>Oproep</a:t>
            </a:r>
          </a:p>
        </p:txBody>
      </p:sp>
      <p:sp>
        <p:nvSpPr>
          <p:cNvPr id="31" name="Tekstvak 30">
            <a:extLst>
              <a:ext uri="{FF2B5EF4-FFF2-40B4-BE49-F238E27FC236}">
                <a16:creationId xmlns:a16="http://schemas.microsoft.com/office/drawing/2014/main" id="{1BAC8183-2E2C-E04D-AB7E-E332EFA95271}"/>
              </a:ext>
            </a:extLst>
          </p:cNvPr>
          <p:cNvSpPr txBox="1"/>
          <p:nvPr userDrawn="1"/>
        </p:nvSpPr>
        <p:spPr>
          <a:xfrm>
            <a:off x="3758560" y="2999759"/>
            <a:ext cx="1439830" cy="265457"/>
          </a:xfrm>
          <a:prstGeom prst="rect">
            <a:avLst/>
          </a:prstGeom>
          <a:noFill/>
        </p:spPr>
        <p:txBody>
          <a:bodyPr wrap="square" rtlCol="0">
            <a:spAutoFit/>
          </a:bodyPr>
          <a:lstStyle/>
          <a:p>
            <a:pPr algn="ctr"/>
            <a:r>
              <a:rPr lang="nl-BE" sz="1125"/>
              <a:t>Nieuwsartikels</a:t>
            </a:r>
          </a:p>
        </p:txBody>
      </p:sp>
      <p:sp>
        <p:nvSpPr>
          <p:cNvPr id="33" name="Tekstvak 32">
            <a:extLst>
              <a:ext uri="{FF2B5EF4-FFF2-40B4-BE49-F238E27FC236}">
                <a16:creationId xmlns:a16="http://schemas.microsoft.com/office/drawing/2014/main" id="{9E2505AB-6FCD-1E46-8BBD-E371F14E2106}"/>
              </a:ext>
            </a:extLst>
          </p:cNvPr>
          <p:cNvSpPr txBox="1"/>
          <p:nvPr userDrawn="1"/>
        </p:nvSpPr>
        <p:spPr>
          <a:xfrm>
            <a:off x="5325093" y="2999759"/>
            <a:ext cx="1439830" cy="265457"/>
          </a:xfrm>
          <a:prstGeom prst="rect">
            <a:avLst/>
          </a:prstGeom>
          <a:noFill/>
        </p:spPr>
        <p:txBody>
          <a:bodyPr wrap="square" rtlCol="0">
            <a:spAutoFit/>
          </a:bodyPr>
          <a:lstStyle/>
          <a:p>
            <a:pPr algn="ctr"/>
            <a:r>
              <a:rPr lang="nl-BE" sz="1125"/>
              <a:t>Neem deel aan</a:t>
            </a:r>
          </a:p>
        </p:txBody>
      </p:sp>
      <p:sp>
        <p:nvSpPr>
          <p:cNvPr id="34" name="Tekstvak 33">
            <a:extLst>
              <a:ext uri="{FF2B5EF4-FFF2-40B4-BE49-F238E27FC236}">
                <a16:creationId xmlns:a16="http://schemas.microsoft.com/office/drawing/2014/main" id="{06CFBD41-D618-4345-81A9-A63CD8B17A52}"/>
              </a:ext>
            </a:extLst>
          </p:cNvPr>
          <p:cNvSpPr txBox="1"/>
          <p:nvPr userDrawn="1"/>
        </p:nvSpPr>
        <p:spPr>
          <a:xfrm>
            <a:off x="6883831" y="2999759"/>
            <a:ext cx="1439830" cy="265457"/>
          </a:xfrm>
          <a:prstGeom prst="rect">
            <a:avLst/>
          </a:prstGeom>
          <a:noFill/>
        </p:spPr>
        <p:txBody>
          <a:bodyPr wrap="square" rtlCol="0">
            <a:spAutoFit/>
          </a:bodyPr>
          <a:lstStyle/>
          <a:p>
            <a:pPr algn="ctr"/>
            <a:r>
              <a:rPr lang="nl-BE" sz="1125"/>
              <a:t>Kostprijs</a:t>
            </a:r>
          </a:p>
        </p:txBody>
      </p:sp>
      <p:sp>
        <p:nvSpPr>
          <p:cNvPr id="35" name="Tekstvak 34">
            <a:extLst>
              <a:ext uri="{FF2B5EF4-FFF2-40B4-BE49-F238E27FC236}">
                <a16:creationId xmlns:a16="http://schemas.microsoft.com/office/drawing/2014/main" id="{9FCAA3FC-6B41-B440-9C78-DD1AB662D164}"/>
              </a:ext>
            </a:extLst>
          </p:cNvPr>
          <p:cNvSpPr txBox="1"/>
          <p:nvPr userDrawn="1"/>
        </p:nvSpPr>
        <p:spPr>
          <a:xfrm>
            <a:off x="656674" y="4418118"/>
            <a:ext cx="1424241" cy="438582"/>
          </a:xfrm>
          <a:prstGeom prst="rect">
            <a:avLst/>
          </a:prstGeom>
          <a:noFill/>
        </p:spPr>
        <p:txBody>
          <a:bodyPr wrap="square" rtlCol="0">
            <a:spAutoFit/>
          </a:bodyPr>
          <a:lstStyle/>
          <a:p>
            <a:pPr algn="ctr"/>
            <a:r>
              <a:rPr lang="nl-BE" sz="1125"/>
              <a:t>Ingediende projectvoorstellen</a:t>
            </a:r>
          </a:p>
        </p:txBody>
      </p:sp>
      <p:sp>
        <p:nvSpPr>
          <p:cNvPr id="36" name="Tekstvak 35">
            <a:extLst>
              <a:ext uri="{FF2B5EF4-FFF2-40B4-BE49-F238E27FC236}">
                <a16:creationId xmlns:a16="http://schemas.microsoft.com/office/drawing/2014/main" id="{30C019B5-0EB8-6140-A812-F81FC284BCFE}"/>
              </a:ext>
            </a:extLst>
          </p:cNvPr>
          <p:cNvSpPr txBox="1"/>
          <p:nvPr userDrawn="1"/>
        </p:nvSpPr>
        <p:spPr>
          <a:xfrm>
            <a:off x="2207617" y="4418118"/>
            <a:ext cx="1439830" cy="438582"/>
          </a:xfrm>
          <a:prstGeom prst="rect">
            <a:avLst/>
          </a:prstGeom>
          <a:noFill/>
        </p:spPr>
        <p:txBody>
          <a:bodyPr wrap="square" rtlCol="0">
            <a:spAutoFit/>
          </a:bodyPr>
          <a:lstStyle/>
          <a:p>
            <a:pPr algn="ctr"/>
            <a:r>
              <a:rPr lang="nl-BE" sz="1125"/>
              <a:t>Goedgekeurde projecten</a:t>
            </a:r>
          </a:p>
        </p:txBody>
      </p:sp>
      <p:sp>
        <p:nvSpPr>
          <p:cNvPr id="37" name="Tekstvak 36">
            <a:extLst>
              <a:ext uri="{FF2B5EF4-FFF2-40B4-BE49-F238E27FC236}">
                <a16:creationId xmlns:a16="http://schemas.microsoft.com/office/drawing/2014/main" id="{819DEE75-BB9B-A14F-89EE-D6FADC14A895}"/>
              </a:ext>
            </a:extLst>
          </p:cNvPr>
          <p:cNvSpPr txBox="1"/>
          <p:nvPr userDrawn="1"/>
        </p:nvSpPr>
        <p:spPr>
          <a:xfrm>
            <a:off x="3758560" y="4418118"/>
            <a:ext cx="1439830" cy="265457"/>
          </a:xfrm>
          <a:prstGeom prst="rect">
            <a:avLst/>
          </a:prstGeom>
          <a:noFill/>
        </p:spPr>
        <p:txBody>
          <a:bodyPr wrap="square" rtlCol="0">
            <a:spAutoFit/>
          </a:bodyPr>
          <a:lstStyle/>
          <a:p>
            <a:pPr algn="ctr"/>
            <a:r>
              <a:rPr lang="nl-BE" sz="1125"/>
              <a:t>ESF-applicatie</a:t>
            </a:r>
          </a:p>
        </p:txBody>
      </p:sp>
      <p:sp>
        <p:nvSpPr>
          <p:cNvPr id="38" name="Tekstvak 37">
            <a:extLst>
              <a:ext uri="{FF2B5EF4-FFF2-40B4-BE49-F238E27FC236}">
                <a16:creationId xmlns:a16="http://schemas.microsoft.com/office/drawing/2014/main" id="{7452D208-BD9D-4E43-9D52-940E25E93ECF}"/>
              </a:ext>
            </a:extLst>
          </p:cNvPr>
          <p:cNvSpPr txBox="1"/>
          <p:nvPr userDrawn="1"/>
        </p:nvSpPr>
        <p:spPr>
          <a:xfrm>
            <a:off x="5325093" y="4418118"/>
            <a:ext cx="1439830" cy="438582"/>
          </a:xfrm>
          <a:prstGeom prst="rect">
            <a:avLst/>
          </a:prstGeom>
          <a:noFill/>
        </p:spPr>
        <p:txBody>
          <a:bodyPr wrap="square" rtlCol="0">
            <a:spAutoFit/>
          </a:bodyPr>
          <a:lstStyle/>
          <a:p>
            <a:pPr algn="ctr"/>
            <a:r>
              <a:rPr lang="nl-BE" sz="1125"/>
              <a:t>Deelnemer</a:t>
            </a:r>
          </a:p>
          <a:p>
            <a:pPr algn="ctr"/>
            <a:r>
              <a:rPr lang="nl-BE" sz="1125"/>
              <a:t>Gebruiker</a:t>
            </a:r>
          </a:p>
        </p:txBody>
      </p:sp>
    </p:spTree>
    <p:extLst>
      <p:ext uri="{BB962C8B-B14F-4D97-AF65-F5344CB8AC3E}">
        <p14:creationId xmlns:p14="http://schemas.microsoft.com/office/powerpoint/2010/main" val="31283260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0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416"/>
        <p:cNvGrpSpPr/>
        <p:nvPr/>
      </p:nvGrpSpPr>
      <p:grpSpPr>
        <a:xfrm>
          <a:off x="0" y="0"/>
          <a:ext cx="0" cy="0"/>
          <a:chOff x="0" y="0"/>
          <a:chExt cx="0" cy="0"/>
        </a:xfrm>
      </p:grpSpPr>
      <p:grpSp>
        <p:nvGrpSpPr>
          <p:cNvPr id="417" name="Google Shape;417;p51"/>
          <p:cNvGrpSpPr/>
          <p:nvPr/>
        </p:nvGrpSpPr>
        <p:grpSpPr>
          <a:xfrm>
            <a:off x="2074381" y="-54247"/>
            <a:ext cx="1543020" cy="1597504"/>
            <a:chOff x="0" y="-28575"/>
            <a:chExt cx="812800" cy="841500"/>
          </a:xfrm>
        </p:grpSpPr>
        <p:sp>
          <p:nvSpPr>
            <p:cNvPr id="418" name="Google Shape;418;p5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19" name="Google Shape;419;p51"/>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20" name="Google Shape;420;p51"/>
          <p:cNvGrpSpPr/>
          <p:nvPr/>
        </p:nvGrpSpPr>
        <p:grpSpPr>
          <a:xfrm>
            <a:off x="793186" y="3546203"/>
            <a:ext cx="1543020" cy="1597504"/>
            <a:chOff x="0" y="-28575"/>
            <a:chExt cx="812800" cy="841500"/>
          </a:xfrm>
        </p:grpSpPr>
        <p:sp>
          <p:nvSpPr>
            <p:cNvPr id="421" name="Google Shape;421;p51"/>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22" name="Google Shape;422;p51"/>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23" name="Google Shape;423;p51"/>
          <p:cNvSpPr/>
          <p:nvPr/>
        </p:nvSpPr>
        <p:spPr>
          <a:xfrm>
            <a:off x="908109" y="126916"/>
            <a:ext cx="2565646" cy="4889905"/>
          </a:xfrm>
          <a:custGeom>
            <a:avLst/>
            <a:gdLst/>
            <a:ahLst/>
            <a:cxnLst/>
            <a:rect l="l" t="t" r="r" b="b"/>
            <a:pathLst>
              <a:path w="794933" h="1515075" extrusionOk="0">
                <a:moveTo>
                  <a:pt x="0" y="0"/>
                </a:moveTo>
                <a:lnTo>
                  <a:pt x="794933" y="0"/>
                </a:lnTo>
                <a:lnTo>
                  <a:pt x="794933" y="1515075"/>
                </a:lnTo>
                <a:lnTo>
                  <a:pt x="0" y="1515075"/>
                </a:lnTo>
                <a:close/>
              </a:path>
            </a:pathLst>
          </a:custGeom>
          <a:solidFill>
            <a:srgbClr val="A9D8F5"/>
          </a:solidFill>
          <a:ln>
            <a:noFill/>
          </a:ln>
        </p:spPr>
      </p:sp>
      <p:grpSp>
        <p:nvGrpSpPr>
          <p:cNvPr id="424" name="Google Shape;424;p51"/>
          <p:cNvGrpSpPr/>
          <p:nvPr/>
        </p:nvGrpSpPr>
        <p:grpSpPr>
          <a:xfrm>
            <a:off x="308219" y="-852368"/>
            <a:ext cx="512568" cy="1729080"/>
            <a:chOff x="0" y="-28575"/>
            <a:chExt cx="270000" cy="910809"/>
          </a:xfrm>
        </p:grpSpPr>
        <p:sp>
          <p:nvSpPr>
            <p:cNvPr id="425" name="Google Shape;425;p5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426" name="Google Shape;426;p5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27" name="Google Shape;427;p51"/>
          <p:cNvGrpSpPr/>
          <p:nvPr/>
        </p:nvGrpSpPr>
        <p:grpSpPr>
          <a:xfrm>
            <a:off x="258107" y="-891680"/>
            <a:ext cx="512568" cy="1729080"/>
            <a:chOff x="0" y="-28575"/>
            <a:chExt cx="270000" cy="910809"/>
          </a:xfrm>
        </p:grpSpPr>
        <p:sp>
          <p:nvSpPr>
            <p:cNvPr id="428" name="Google Shape;428;p5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429" name="Google Shape;429;p5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30" name="Google Shape;430;p51"/>
          <p:cNvGrpSpPr/>
          <p:nvPr/>
        </p:nvGrpSpPr>
        <p:grpSpPr>
          <a:xfrm>
            <a:off x="130277" y="4566197"/>
            <a:ext cx="470611" cy="470611"/>
            <a:chOff x="0" y="0"/>
            <a:chExt cx="812800" cy="812800"/>
          </a:xfrm>
        </p:grpSpPr>
        <p:sp>
          <p:nvSpPr>
            <p:cNvPr id="431" name="Google Shape;431;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51"/>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33" name="Google Shape;433;p51"/>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434" name="Google Shape;434;p51"/>
          <p:cNvGrpSpPr/>
          <p:nvPr/>
        </p:nvGrpSpPr>
        <p:grpSpPr>
          <a:xfrm>
            <a:off x="4160427" y="1390867"/>
            <a:ext cx="4469298" cy="1436191"/>
            <a:chOff x="0" y="-40837"/>
            <a:chExt cx="11918128" cy="3829843"/>
          </a:xfrm>
        </p:grpSpPr>
        <p:grpSp>
          <p:nvGrpSpPr>
            <p:cNvPr id="435" name="Google Shape;435;p51"/>
            <p:cNvGrpSpPr/>
            <p:nvPr/>
          </p:nvGrpSpPr>
          <p:grpSpPr>
            <a:xfrm>
              <a:off x="0" y="256257"/>
              <a:ext cx="11918128" cy="3532749"/>
              <a:chOff x="0" y="-28575"/>
              <a:chExt cx="4892700" cy="1450285"/>
            </a:xfrm>
          </p:grpSpPr>
          <p:sp>
            <p:nvSpPr>
              <p:cNvPr id="436" name="Google Shape;436;p51"/>
              <p:cNvSpPr/>
              <p:nvPr/>
            </p:nvSpPr>
            <p:spPr>
              <a:xfrm>
                <a:off x="0" y="0"/>
                <a:ext cx="4892615" cy="1421710"/>
              </a:xfrm>
              <a:custGeom>
                <a:avLst/>
                <a:gdLst/>
                <a:ahLst/>
                <a:cxnLst/>
                <a:rect l="l" t="t" r="r" b="b"/>
                <a:pathLst>
                  <a:path w="4892615" h="1421710" extrusionOk="0">
                    <a:moveTo>
                      <a:pt x="0" y="0"/>
                    </a:moveTo>
                    <a:lnTo>
                      <a:pt x="4892615" y="0"/>
                    </a:lnTo>
                    <a:lnTo>
                      <a:pt x="4892615" y="1421710"/>
                    </a:lnTo>
                    <a:lnTo>
                      <a:pt x="0" y="1421710"/>
                    </a:lnTo>
                    <a:close/>
                  </a:path>
                </a:pathLst>
              </a:custGeom>
              <a:solidFill>
                <a:srgbClr val="F5E9D7"/>
              </a:solidFill>
              <a:ln>
                <a:noFill/>
              </a:ln>
            </p:spPr>
          </p:sp>
          <p:sp>
            <p:nvSpPr>
              <p:cNvPr id="437" name="Google Shape;437;p51"/>
              <p:cNvSpPr txBox="1"/>
              <p:nvPr/>
            </p:nvSpPr>
            <p:spPr>
              <a:xfrm>
                <a:off x="0" y="-28575"/>
                <a:ext cx="489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38" name="Google Shape;438;p51"/>
            <p:cNvGrpSpPr/>
            <p:nvPr/>
          </p:nvGrpSpPr>
          <p:grpSpPr>
            <a:xfrm>
              <a:off x="268832" y="-40837"/>
              <a:ext cx="1309597" cy="1391658"/>
              <a:chOff x="0" y="-28575"/>
              <a:chExt cx="916379" cy="973800"/>
            </a:xfrm>
          </p:grpSpPr>
          <p:sp>
            <p:nvSpPr>
              <p:cNvPr id="439" name="Google Shape;439;p51"/>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40" name="Google Shape;440;p51"/>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41" name="Google Shape;441;p51"/>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grpSp>
      <p:grpSp>
        <p:nvGrpSpPr>
          <p:cNvPr id="442" name="Google Shape;442;p51"/>
          <p:cNvGrpSpPr/>
          <p:nvPr/>
        </p:nvGrpSpPr>
        <p:grpSpPr>
          <a:xfrm>
            <a:off x="4160427" y="3130006"/>
            <a:ext cx="4469298" cy="1436191"/>
            <a:chOff x="0" y="-40837"/>
            <a:chExt cx="11918128" cy="3829843"/>
          </a:xfrm>
        </p:grpSpPr>
        <p:grpSp>
          <p:nvGrpSpPr>
            <p:cNvPr id="443" name="Google Shape;443;p51"/>
            <p:cNvGrpSpPr/>
            <p:nvPr/>
          </p:nvGrpSpPr>
          <p:grpSpPr>
            <a:xfrm>
              <a:off x="0" y="256257"/>
              <a:ext cx="11918128" cy="3532749"/>
              <a:chOff x="0" y="-28575"/>
              <a:chExt cx="4892700" cy="1450285"/>
            </a:xfrm>
          </p:grpSpPr>
          <p:sp>
            <p:nvSpPr>
              <p:cNvPr id="444" name="Google Shape;444;p51"/>
              <p:cNvSpPr/>
              <p:nvPr/>
            </p:nvSpPr>
            <p:spPr>
              <a:xfrm>
                <a:off x="0" y="0"/>
                <a:ext cx="4892615" cy="1421710"/>
              </a:xfrm>
              <a:custGeom>
                <a:avLst/>
                <a:gdLst/>
                <a:ahLst/>
                <a:cxnLst/>
                <a:rect l="l" t="t" r="r" b="b"/>
                <a:pathLst>
                  <a:path w="4892615" h="1421710" extrusionOk="0">
                    <a:moveTo>
                      <a:pt x="0" y="0"/>
                    </a:moveTo>
                    <a:lnTo>
                      <a:pt x="4892615" y="0"/>
                    </a:lnTo>
                    <a:lnTo>
                      <a:pt x="4892615" y="1421710"/>
                    </a:lnTo>
                    <a:lnTo>
                      <a:pt x="0" y="1421710"/>
                    </a:lnTo>
                    <a:close/>
                  </a:path>
                </a:pathLst>
              </a:custGeom>
              <a:solidFill>
                <a:srgbClr val="F5E9D7"/>
              </a:solidFill>
              <a:ln>
                <a:noFill/>
              </a:ln>
            </p:spPr>
          </p:sp>
          <p:sp>
            <p:nvSpPr>
              <p:cNvPr id="445" name="Google Shape;445;p51"/>
              <p:cNvSpPr txBox="1"/>
              <p:nvPr/>
            </p:nvSpPr>
            <p:spPr>
              <a:xfrm>
                <a:off x="0" y="-28575"/>
                <a:ext cx="489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46" name="Google Shape;446;p51"/>
            <p:cNvGrpSpPr/>
            <p:nvPr/>
          </p:nvGrpSpPr>
          <p:grpSpPr>
            <a:xfrm>
              <a:off x="268832" y="-40837"/>
              <a:ext cx="1309597" cy="1391658"/>
              <a:chOff x="0" y="-28575"/>
              <a:chExt cx="916379" cy="973800"/>
            </a:xfrm>
          </p:grpSpPr>
          <p:sp>
            <p:nvSpPr>
              <p:cNvPr id="447" name="Google Shape;447;p51"/>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48" name="Google Shape;448;p51"/>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49" name="Google Shape;449;p51"/>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grpSp>
      <p:sp>
        <p:nvSpPr>
          <p:cNvPr id="450" name="Google Shape;450;p51"/>
          <p:cNvSpPr txBox="1">
            <a:spLocks noGrp="1"/>
          </p:cNvSpPr>
          <p:nvPr>
            <p:ph type="title"/>
          </p:nvPr>
        </p:nvSpPr>
        <p:spPr>
          <a:xfrm>
            <a:off x="4160425" y="521400"/>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51" name="Google Shape;451;p51"/>
          <p:cNvSpPr>
            <a:spLocks noGrp="1"/>
          </p:cNvSpPr>
          <p:nvPr>
            <p:ph type="pic" idx="2"/>
          </p:nvPr>
        </p:nvSpPr>
        <p:spPr>
          <a:xfrm>
            <a:off x="918875" y="123275"/>
            <a:ext cx="2565600" cy="4890000"/>
          </a:xfrm>
          <a:prstGeom prst="rect">
            <a:avLst/>
          </a:prstGeom>
          <a:noFill/>
          <a:ln>
            <a:noFill/>
          </a:ln>
        </p:spPr>
      </p:sp>
      <p:sp>
        <p:nvSpPr>
          <p:cNvPr id="452" name="Google Shape;452;p51"/>
          <p:cNvSpPr txBox="1">
            <a:spLocks noGrp="1"/>
          </p:cNvSpPr>
          <p:nvPr>
            <p:ph type="subTitle" idx="1"/>
          </p:nvPr>
        </p:nvSpPr>
        <p:spPr>
          <a:xfrm>
            <a:off x="4751300" y="1613650"/>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453" name="Google Shape;453;p51"/>
          <p:cNvSpPr txBox="1">
            <a:spLocks noGrp="1"/>
          </p:cNvSpPr>
          <p:nvPr>
            <p:ph type="body" idx="3"/>
          </p:nvPr>
        </p:nvSpPr>
        <p:spPr>
          <a:xfrm>
            <a:off x="4271525" y="2050650"/>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
        <p:nvSpPr>
          <p:cNvPr id="454" name="Google Shape;454;p51"/>
          <p:cNvSpPr txBox="1">
            <a:spLocks noGrp="1"/>
          </p:cNvSpPr>
          <p:nvPr>
            <p:ph type="subTitle" idx="4"/>
          </p:nvPr>
        </p:nvSpPr>
        <p:spPr>
          <a:xfrm>
            <a:off x="4751300" y="3327050"/>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455" name="Google Shape;455;p51"/>
          <p:cNvSpPr txBox="1">
            <a:spLocks noGrp="1"/>
          </p:cNvSpPr>
          <p:nvPr>
            <p:ph type="body" idx="5"/>
          </p:nvPr>
        </p:nvSpPr>
        <p:spPr>
          <a:xfrm>
            <a:off x="4271525" y="3802900"/>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ekst1">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3BC2A596-6AD8-7731-C3CA-49F56BC6DC2F}"/>
              </a:ext>
            </a:extLst>
          </p:cNvPr>
          <p:cNvSpPr/>
          <p:nvPr userDrawn="1"/>
        </p:nvSpPr>
        <p:spPr>
          <a:xfrm>
            <a:off x="-360218" y="4322614"/>
            <a:ext cx="2880360" cy="1738550"/>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214"/>
          </a:p>
        </p:txBody>
      </p:sp>
      <p:pic>
        <p:nvPicPr>
          <p:cNvPr id="7" name="Afbeelding 6">
            <a:extLst>
              <a:ext uri="{FF2B5EF4-FFF2-40B4-BE49-F238E27FC236}">
                <a16:creationId xmlns:a16="http://schemas.microsoft.com/office/drawing/2014/main" id="{9684C654-F47D-F547-B23C-2B07915418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104" y="4596545"/>
            <a:ext cx="1816997" cy="283559"/>
          </a:xfrm>
          <a:prstGeom prst="rect">
            <a:avLst/>
          </a:prstGeom>
        </p:spPr>
      </p:pic>
      <p:sp>
        <p:nvSpPr>
          <p:cNvPr id="2" name="Titel 1">
            <a:extLst>
              <a:ext uri="{FF2B5EF4-FFF2-40B4-BE49-F238E27FC236}">
                <a16:creationId xmlns:a16="http://schemas.microsoft.com/office/drawing/2014/main" id="{2926126E-1F6B-728B-DB11-CADAC7C441A4}"/>
              </a:ext>
            </a:extLst>
          </p:cNvPr>
          <p:cNvSpPr>
            <a:spLocks noGrp="1"/>
          </p:cNvSpPr>
          <p:nvPr>
            <p:ph type="title"/>
          </p:nvPr>
        </p:nvSpPr>
        <p:spPr>
          <a:xfrm>
            <a:off x="244104" y="263397"/>
            <a:ext cx="8716162" cy="951041"/>
          </a:xfrm>
        </p:spPr>
        <p:txBody>
          <a:bodyPr/>
          <a:lstStyle/>
          <a:p>
            <a:r>
              <a:rPr lang="nl-NL"/>
              <a:t>Klik om stijl te bewerken</a:t>
            </a:r>
            <a:endParaRPr lang="nl-BE"/>
          </a:p>
        </p:txBody>
      </p:sp>
      <p:sp>
        <p:nvSpPr>
          <p:cNvPr id="4" name="Tijdelijke aanduiding voor inhoud 2">
            <a:extLst>
              <a:ext uri="{FF2B5EF4-FFF2-40B4-BE49-F238E27FC236}">
                <a16:creationId xmlns:a16="http://schemas.microsoft.com/office/drawing/2014/main" id="{68A82ADD-9A24-0959-42AE-F2F937661136}"/>
              </a:ext>
            </a:extLst>
          </p:cNvPr>
          <p:cNvSpPr>
            <a:spLocks noGrp="1"/>
          </p:cNvSpPr>
          <p:nvPr>
            <p:ph idx="1"/>
          </p:nvPr>
        </p:nvSpPr>
        <p:spPr>
          <a:xfrm>
            <a:off x="244104" y="1343026"/>
            <a:ext cx="8716161" cy="27432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26802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rgbClr val="004570"/>
        </a:solidFill>
        <a:effectLst/>
      </p:bgPr>
    </p:bg>
    <p:spTree>
      <p:nvGrpSpPr>
        <p:cNvPr id="1" name="Shape 456"/>
        <p:cNvGrpSpPr/>
        <p:nvPr/>
      </p:nvGrpSpPr>
      <p:grpSpPr>
        <a:xfrm>
          <a:off x="0" y="0"/>
          <a:ext cx="0" cy="0"/>
          <a:chOff x="0" y="0"/>
          <a:chExt cx="0" cy="0"/>
        </a:xfrm>
      </p:grpSpPr>
      <p:grpSp>
        <p:nvGrpSpPr>
          <p:cNvPr id="457" name="Google Shape;457;p52"/>
          <p:cNvGrpSpPr/>
          <p:nvPr/>
        </p:nvGrpSpPr>
        <p:grpSpPr>
          <a:xfrm>
            <a:off x="2074381" y="-54247"/>
            <a:ext cx="1543020" cy="1597504"/>
            <a:chOff x="0" y="-28575"/>
            <a:chExt cx="812800" cy="841500"/>
          </a:xfrm>
        </p:grpSpPr>
        <p:sp>
          <p:nvSpPr>
            <p:cNvPr id="458" name="Google Shape;458;p52"/>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59" name="Google Shape;459;p52"/>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60" name="Google Shape;460;p52"/>
          <p:cNvGrpSpPr/>
          <p:nvPr/>
        </p:nvGrpSpPr>
        <p:grpSpPr>
          <a:xfrm>
            <a:off x="793186" y="3546203"/>
            <a:ext cx="1543020" cy="1597504"/>
            <a:chOff x="0" y="-28575"/>
            <a:chExt cx="812800" cy="841500"/>
          </a:xfrm>
        </p:grpSpPr>
        <p:sp>
          <p:nvSpPr>
            <p:cNvPr id="461" name="Google Shape;461;p52"/>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B30000"/>
            </a:solidFill>
            <a:ln>
              <a:noFill/>
            </a:ln>
          </p:spPr>
        </p:sp>
        <p:sp>
          <p:nvSpPr>
            <p:cNvPr id="462" name="Google Shape;462;p52"/>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63" name="Google Shape;463;p52"/>
          <p:cNvSpPr/>
          <p:nvPr/>
        </p:nvSpPr>
        <p:spPr>
          <a:xfrm>
            <a:off x="908109" y="126916"/>
            <a:ext cx="2565646" cy="4889905"/>
          </a:xfrm>
          <a:custGeom>
            <a:avLst/>
            <a:gdLst/>
            <a:ahLst/>
            <a:cxnLst/>
            <a:rect l="l" t="t" r="r" b="b"/>
            <a:pathLst>
              <a:path w="794933" h="1515075" extrusionOk="0">
                <a:moveTo>
                  <a:pt x="0" y="0"/>
                </a:moveTo>
                <a:lnTo>
                  <a:pt x="794933" y="0"/>
                </a:lnTo>
                <a:lnTo>
                  <a:pt x="794933" y="1515075"/>
                </a:lnTo>
                <a:lnTo>
                  <a:pt x="0" y="1515075"/>
                </a:lnTo>
                <a:close/>
              </a:path>
            </a:pathLst>
          </a:custGeom>
          <a:solidFill>
            <a:srgbClr val="A9D8F5"/>
          </a:solidFill>
          <a:ln>
            <a:noFill/>
          </a:ln>
        </p:spPr>
      </p:sp>
      <p:grpSp>
        <p:nvGrpSpPr>
          <p:cNvPr id="464" name="Google Shape;464;p52"/>
          <p:cNvGrpSpPr/>
          <p:nvPr/>
        </p:nvGrpSpPr>
        <p:grpSpPr>
          <a:xfrm>
            <a:off x="308219" y="-852368"/>
            <a:ext cx="512568" cy="1729080"/>
            <a:chOff x="0" y="-28575"/>
            <a:chExt cx="270000" cy="910809"/>
          </a:xfrm>
        </p:grpSpPr>
        <p:sp>
          <p:nvSpPr>
            <p:cNvPr id="465" name="Google Shape;465;p5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466" name="Google Shape;466;p5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67" name="Google Shape;467;p52"/>
          <p:cNvGrpSpPr/>
          <p:nvPr/>
        </p:nvGrpSpPr>
        <p:grpSpPr>
          <a:xfrm>
            <a:off x="258107" y="-891680"/>
            <a:ext cx="512568" cy="1729080"/>
            <a:chOff x="0" y="-28575"/>
            <a:chExt cx="270000" cy="910809"/>
          </a:xfrm>
        </p:grpSpPr>
        <p:sp>
          <p:nvSpPr>
            <p:cNvPr id="468" name="Google Shape;468;p5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469" name="Google Shape;469;p5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70" name="Google Shape;470;p52"/>
          <p:cNvGrpSpPr/>
          <p:nvPr/>
        </p:nvGrpSpPr>
        <p:grpSpPr>
          <a:xfrm>
            <a:off x="130277" y="4566197"/>
            <a:ext cx="470611" cy="470611"/>
            <a:chOff x="0" y="0"/>
            <a:chExt cx="812800" cy="812800"/>
          </a:xfrm>
        </p:grpSpPr>
        <p:sp>
          <p:nvSpPr>
            <p:cNvPr id="471" name="Google Shape;471;p5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52"/>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73" name="Google Shape;473;p52"/>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474" name="Google Shape;474;p52"/>
          <p:cNvGrpSpPr/>
          <p:nvPr/>
        </p:nvGrpSpPr>
        <p:grpSpPr>
          <a:xfrm>
            <a:off x="4160427" y="499036"/>
            <a:ext cx="4469298" cy="1312366"/>
            <a:chOff x="0" y="-40837"/>
            <a:chExt cx="11918128" cy="3499642"/>
          </a:xfrm>
        </p:grpSpPr>
        <p:grpSp>
          <p:nvGrpSpPr>
            <p:cNvPr id="475" name="Google Shape;475;p52"/>
            <p:cNvGrpSpPr/>
            <p:nvPr/>
          </p:nvGrpSpPr>
          <p:grpSpPr>
            <a:xfrm>
              <a:off x="0" y="256257"/>
              <a:ext cx="11918128" cy="3202548"/>
              <a:chOff x="0" y="-28575"/>
              <a:chExt cx="4892700" cy="1314729"/>
            </a:xfrm>
          </p:grpSpPr>
          <p:sp>
            <p:nvSpPr>
              <p:cNvPr id="476" name="Google Shape;476;p52"/>
              <p:cNvSpPr/>
              <p:nvPr/>
            </p:nvSpPr>
            <p:spPr>
              <a:xfrm>
                <a:off x="0" y="0"/>
                <a:ext cx="4892615" cy="1286154"/>
              </a:xfrm>
              <a:custGeom>
                <a:avLst/>
                <a:gdLst/>
                <a:ahLst/>
                <a:cxnLst/>
                <a:rect l="l" t="t" r="r" b="b"/>
                <a:pathLst>
                  <a:path w="4892615" h="1286154" extrusionOk="0">
                    <a:moveTo>
                      <a:pt x="0" y="0"/>
                    </a:moveTo>
                    <a:lnTo>
                      <a:pt x="4892615" y="0"/>
                    </a:lnTo>
                    <a:lnTo>
                      <a:pt x="4892615" y="1286154"/>
                    </a:lnTo>
                    <a:lnTo>
                      <a:pt x="0" y="1286154"/>
                    </a:lnTo>
                    <a:close/>
                  </a:path>
                </a:pathLst>
              </a:custGeom>
              <a:solidFill>
                <a:srgbClr val="F5E9D7"/>
              </a:solidFill>
              <a:ln>
                <a:noFill/>
              </a:ln>
            </p:spPr>
          </p:sp>
          <p:sp>
            <p:nvSpPr>
              <p:cNvPr id="477" name="Google Shape;477;p52"/>
              <p:cNvSpPr txBox="1"/>
              <p:nvPr/>
            </p:nvSpPr>
            <p:spPr>
              <a:xfrm>
                <a:off x="0" y="-28575"/>
                <a:ext cx="4892700" cy="13146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78" name="Google Shape;478;p52"/>
            <p:cNvGrpSpPr/>
            <p:nvPr/>
          </p:nvGrpSpPr>
          <p:grpSpPr>
            <a:xfrm>
              <a:off x="268832" y="-40837"/>
              <a:ext cx="1309597" cy="1391658"/>
              <a:chOff x="0" y="-28575"/>
              <a:chExt cx="916379" cy="973800"/>
            </a:xfrm>
          </p:grpSpPr>
          <p:sp>
            <p:nvSpPr>
              <p:cNvPr id="479" name="Google Shape;479;p52"/>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80" name="Google Shape;480;p52"/>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81" name="Google Shape;481;p52"/>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grpSp>
      <p:grpSp>
        <p:nvGrpSpPr>
          <p:cNvPr id="482" name="Google Shape;482;p52"/>
          <p:cNvGrpSpPr/>
          <p:nvPr/>
        </p:nvGrpSpPr>
        <p:grpSpPr>
          <a:xfrm>
            <a:off x="4160427" y="1896102"/>
            <a:ext cx="4469298" cy="1331431"/>
            <a:chOff x="0" y="-40837"/>
            <a:chExt cx="11918128" cy="3550482"/>
          </a:xfrm>
        </p:grpSpPr>
        <p:grpSp>
          <p:nvGrpSpPr>
            <p:cNvPr id="483" name="Google Shape;483;p52"/>
            <p:cNvGrpSpPr/>
            <p:nvPr/>
          </p:nvGrpSpPr>
          <p:grpSpPr>
            <a:xfrm>
              <a:off x="0" y="256257"/>
              <a:ext cx="11918128" cy="3253388"/>
              <a:chOff x="0" y="-28575"/>
              <a:chExt cx="4892700" cy="1335600"/>
            </a:xfrm>
          </p:grpSpPr>
          <p:sp>
            <p:nvSpPr>
              <p:cNvPr id="484" name="Google Shape;484;p52"/>
              <p:cNvSpPr/>
              <p:nvPr/>
            </p:nvSpPr>
            <p:spPr>
              <a:xfrm>
                <a:off x="0" y="0"/>
                <a:ext cx="4892615" cy="1307009"/>
              </a:xfrm>
              <a:custGeom>
                <a:avLst/>
                <a:gdLst/>
                <a:ahLst/>
                <a:cxnLst/>
                <a:rect l="l" t="t" r="r" b="b"/>
                <a:pathLst>
                  <a:path w="4892615" h="1307009" extrusionOk="0">
                    <a:moveTo>
                      <a:pt x="0" y="0"/>
                    </a:moveTo>
                    <a:lnTo>
                      <a:pt x="4892615" y="0"/>
                    </a:lnTo>
                    <a:lnTo>
                      <a:pt x="4892615" y="1307009"/>
                    </a:lnTo>
                    <a:lnTo>
                      <a:pt x="0" y="1307009"/>
                    </a:lnTo>
                    <a:close/>
                  </a:path>
                </a:pathLst>
              </a:custGeom>
              <a:solidFill>
                <a:srgbClr val="F5E9D7"/>
              </a:solidFill>
              <a:ln>
                <a:noFill/>
              </a:ln>
            </p:spPr>
          </p:sp>
          <p:sp>
            <p:nvSpPr>
              <p:cNvPr id="485" name="Google Shape;485;p52"/>
              <p:cNvSpPr txBox="1"/>
              <p:nvPr/>
            </p:nvSpPr>
            <p:spPr>
              <a:xfrm>
                <a:off x="0" y="-28575"/>
                <a:ext cx="4892700" cy="13356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86" name="Google Shape;486;p52"/>
            <p:cNvGrpSpPr/>
            <p:nvPr/>
          </p:nvGrpSpPr>
          <p:grpSpPr>
            <a:xfrm>
              <a:off x="268832" y="-40837"/>
              <a:ext cx="1309597" cy="1391658"/>
              <a:chOff x="0" y="-28575"/>
              <a:chExt cx="916379" cy="973800"/>
            </a:xfrm>
          </p:grpSpPr>
          <p:sp>
            <p:nvSpPr>
              <p:cNvPr id="487" name="Google Shape;487;p52"/>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88" name="Google Shape;488;p52"/>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89" name="Google Shape;489;p52"/>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4</a:t>
              </a:r>
              <a:endParaRPr sz="700" b="0" i="0" u="none" strike="noStrike" cap="none">
                <a:solidFill>
                  <a:srgbClr val="000000"/>
                </a:solidFill>
                <a:latin typeface="Arial"/>
                <a:ea typeface="Arial"/>
                <a:cs typeface="Arial"/>
                <a:sym typeface="Arial"/>
              </a:endParaRPr>
            </a:p>
          </p:txBody>
        </p:sp>
      </p:grpSp>
      <p:grpSp>
        <p:nvGrpSpPr>
          <p:cNvPr id="490" name="Google Shape;490;p52"/>
          <p:cNvGrpSpPr/>
          <p:nvPr/>
        </p:nvGrpSpPr>
        <p:grpSpPr>
          <a:xfrm>
            <a:off x="4160427" y="3312217"/>
            <a:ext cx="4469298" cy="1436191"/>
            <a:chOff x="0" y="-40837"/>
            <a:chExt cx="11918128" cy="3829843"/>
          </a:xfrm>
        </p:grpSpPr>
        <p:grpSp>
          <p:nvGrpSpPr>
            <p:cNvPr id="491" name="Google Shape;491;p52"/>
            <p:cNvGrpSpPr/>
            <p:nvPr/>
          </p:nvGrpSpPr>
          <p:grpSpPr>
            <a:xfrm>
              <a:off x="0" y="256257"/>
              <a:ext cx="11918128" cy="3532749"/>
              <a:chOff x="0" y="-28575"/>
              <a:chExt cx="4892700" cy="1450285"/>
            </a:xfrm>
          </p:grpSpPr>
          <p:sp>
            <p:nvSpPr>
              <p:cNvPr id="492" name="Google Shape;492;p52"/>
              <p:cNvSpPr/>
              <p:nvPr/>
            </p:nvSpPr>
            <p:spPr>
              <a:xfrm>
                <a:off x="0" y="0"/>
                <a:ext cx="4892615" cy="1421710"/>
              </a:xfrm>
              <a:custGeom>
                <a:avLst/>
                <a:gdLst/>
                <a:ahLst/>
                <a:cxnLst/>
                <a:rect l="l" t="t" r="r" b="b"/>
                <a:pathLst>
                  <a:path w="4892615" h="1421710" extrusionOk="0">
                    <a:moveTo>
                      <a:pt x="0" y="0"/>
                    </a:moveTo>
                    <a:lnTo>
                      <a:pt x="4892615" y="0"/>
                    </a:lnTo>
                    <a:lnTo>
                      <a:pt x="4892615" y="1421710"/>
                    </a:lnTo>
                    <a:lnTo>
                      <a:pt x="0" y="1421710"/>
                    </a:lnTo>
                    <a:close/>
                  </a:path>
                </a:pathLst>
              </a:custGeom>
              <a:solidFill>
                <a:srgbClr val="F5E9D7"/>
              </a:solidFill>
              <a:ln>
                <a:noFill/>
              </a:ln>
            </p:spPr>
          </p:sp>
          <p:sp>
            <p:nvSpPr>
              <p:cNvPr id="493" name="Google Shape;493;p52"/>
              <p:cNvSpPr txBox="1"/>
              <p:nvPr/>
            </p:nvSpPr>
            <p:spPr>
              <a:xfrm>
                <a:off x="0" y="-28575"/>
                <a:ext cx="489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494" name="Google Shape;494;p52"/>
            <p:cNvGrpSpPr/>
            <p:nvPr/>
          </p:nvGrpSpPr>
          <p:grpSpPr>
            <a:xfrm>
              <a:off x="268832" y="-40837"/>
              <a:ext cx="1309597" cy="1391658"/>
              <a:chOff x="0" y="-28575"/>
              <a:chExt cx="916379" cy="973800"/>
            </a:xfrm>
          </p:grpSpPr>
          <p:sp>
            <p:nvSpPr>
              <p:cNvPr id="495" name="Google Shape;495;p52"/>
              <p:cNvSpPr/>
              <p:nvPr/>
            </p:nvSpPr>
            <p:spPr>
              <a:xfrm>
                <a:off x="0" y="0"/>
                <a:ext cx="916379" cy="945080"/>
              </a:xfrm>
              <a:custGeom>
                <a:avLst/>
                <a:gdLst/>
                <a:ahLst/>
                <a:cxnLst/>
                <a:rect l="l" t="t" r="r" b="b"/>
                <a:pathLst>
                  <a:path w="916379" h="945080" extrusionOk="0">
                    <a:moveTo>
                      <a:pt x="203200" y="0"/>
                    </a:moveTo>
                    <a:lnTo>
                      <a:pt x="916379" y="0"/>
                    </a:lnTo>
                    <a:lnTo>
                      <a:pt x="713179" y="945080"/>
                    </a:lnTo>
                    <a:lnTo>
                      <a:pt x="0" y="945080"/>
                    </a:lnTo>
                    <a:lnTo>
                      <a:pt x="203200" y="0"/>
                    </a:lnTo>
                    <a:close/>
                  </a:path>
                </a:pathLst>
              </a:custGeom>
              <a:solidFill>
                <a:srgbClr val="44ADEE"/>
              </a:solidFill>
              <a:ln>
                <a:noFill/>
              </a:ln>
            </p:spPr>
          </p:sp>
          <p:sp>
            <p:nvSpPr>
              <p:cNvPr id="496" name="Google Shape;496;p52"/>
              <p:cNvSpPr txBox="1"/>
              <p:nvPr/>
            </p:nvSpPr>
            <p:spPr>
              <a:xfrm>
                <a:off x="101600" y="-28575"/>
                <a:ext cx="71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497" name="Google Shape;497;p52"/>
            <p:cNvSpPr txBox="1"/>
            <p:nvPr/>
          </p:nvSpPr>
          <p:spPr>
            <a:xfrm>
              <a:off x="634245" y="176917"/>
              <a:ext cx="578700" cy="868800"/>
            </a:xfrm>
            <a:prstGeom prst="rect">
              <a:avLst/>
            </a:prstGeom>
            <a:noFill/>
            <a:ln>
              <a:noFill/>
            </a:ln>
          </p:spPr>
          <p:txBody>
            <a:bodyPr spcFirstLastPara="1" wrap="square" lIns="0" tIns="0" rIns="0" bIns="0" anchor="ctr" anchorCtr="0">
              <a:noAutofit/>
            </a:bodyPr>
            <a:lstStyle/>
            <a:p>
              <a:pPr marL="0" marR="0" lvl="0" indent="0" algn="ctr" rtl="0">
                <a:lnSpc>
                  <a:spcPct val="170000"/>
                </a:lnSpc>
                <a:spcBef>
                  <a:spcPts val="0"/>
                </a:spcBef>
                <a:spcAft>
                  <a:spcPts val="0"/>
                </a:spcAft>
                <a:buClr>
                  <a:srgbClr val="000000"/>
                </a:buClr>
                <a:buSzPts val="1800"/>
                <a:buFont typeface="Arial"/>
                <a:buNone/>
              </a:pPr>
              <a:r>
                <a:rPr lang="en-US" sz="1800" b="1" i="0" u="none" strike="noStrike" cap="none">
                  <a:solidFill>
                    <a:srgbClr val="004570"/>
                  </a:solidFill>
                  <a:latin typeface="Oswald"/>
                  <a:ea typeface="Oswald"/>
                  <a:cs typeface="Oswald"/>
                  <a:sym typeface="Oswald"/>
                </a:rPr>
                <a:t>5</a:t>
              </a:r>
              <a:endParaRPr sz="700" b="0" i="0" u="none" strike="noStrike" cap="none">
                <a:solidFill>
                  <a:srgbClr val="000000"/>
                </a:solidFill>
                <a:latin typeface="Arial"/>
                <a:ea typeface="Arial"/>
                <a:cs typeface="Arial"/>
                <a:sym typeface="Arial"/>
              </a:endParaRPr>
            </a:p>
          </p:txBody>
        </p:sp>
      </p:grpSp>
      <p:sp>
        <p:nvSpPr>
          <p:cNvPr id="498" name="Google Shape;498;p52"/>
          <p:cNvSpPr>
            <a:spLocks noGrp="1"/>
          </p:cNvSpPr>
          <p:nvPr>
            <p:ph type="pic" idx="2"/>
          </p:nvPr>
        </p:nvSpPr>
        <p:spPr>
          <a:xfrm>
            <a:off x="918875" y="123275"/>
            <a:ext cx="2565600" cy="4890000"/>
          </a:xfrm>
          <a:prstGeom prst="rect">
            <a:avLst/>
          </a:prstGeom>
          <a:noFill/>
          <a:ln>
            <a:noFill/>
          </a:ln>
        </p:spPr>
      </p:sp>
      <p:sp>
        <p:nvSpPr>
          <p:cNvPr id="499" name="Google Shape;499;p52"/>
          <p:cNvSpPr txBox="1">
            <a:spLocks noGrp="1"/>
          </p:cNvSpPr>
          <p:nvPr>
            <p:ph type="subTitle" idx="1"/>
          </p:nvPr>
        </p:nvSpPr>
        <p:spPr>
          <a:xfrm>
            <a:off x="4751300" y="717175"/>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00" name="Google Shape;500;p52"/>
          <p:cNvSpPr txBox="1">
            <a:spLocks noGrp="1"/>
          </p:cNvSpPr>
          <p:nvPr>
            <p:ph type="body" idx="3"/>
          </p:nvPr>
        </p:nvSpPr>
        <p:spPr>
          <a:xfrm>
            <a:off x="4271525" y="1154175"/>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
        <p:nvSpPr>
          <p:cNvPr id="501" name="Google Shape;501;p52"/>
          <p:cNvSpPr txBox="1">
            <a:spLocks noGrp="1"/>
          </p:cNvSpPr>
          <p:nvPr>
            <p:ph type="subTitle" idx="4"/>
          </p:nvPr>
        </p:nvSpPr>
        <p:spPr>
          <a:xfrm>
            <a:off x="4751288" y="2116950"/>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02" name="Google Shape;502;p52"/>
          <p:cNvSpPr txBox="1">
            <a:spLocks noGrp="1"/>
          </p:cNvSpPr>
          <p:nvPr>
            <p:ph type="body" idx="5"/>
          </p:nvPr>
        </p:nvSpPr>
        <p:spPr>
          <a:xfrm>
            <a:off x="4271513" y="2553950"/>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
        <p:nvSpPr>
          <p:cNvPr id="503" name="Google Shape;503;p52"/>
          <p:cNvSpPr txBox="1">
            <a:spLocks noGrp="1"/>
          </p:cNvSpPr>
          <p:nvPr>
            <p:ph type="subTitle" idx="6"/>
          </p:nvPr>
        </p:nvSpPr>
        <p:spPr>
          <a:xfrm>
            <a:off x="4751300" y="3509263"/>
            <a:ext cx="3974100" cy="2913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04" name="Google Shape;504;p52"/>
          <p:cNvSpPr txBox="1">
            <a:spLocks noGrp="1"/>
          </p:cNvSpPr>
          <p:nvPr>
            <p:ph type="body" idx="7"/>
          </p:nvPr>
        </p:nvSpPr>
        <p:spPr>
          <a:xfrm>
            <a:off x="4271525" y="3946263"/>
            <a:ext cx="4247100" cy="605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SzPts val="1600"/>
              <a:buChar char="•"/>
              <a:defRPr sz="1000">
                <a:solidFill>
                  <a:srgbClr val="004570"/>
                </a:solidFill>
                <a:latin typeface="Avenir"/>
                <a:ea typeface="Avenir"/>
                <a:cs typeface="Avenir"/>
                <a:sym typeface="Avenir"/>
              </a:defRPr>
            </a:lvl1pPr>
            <a:lvl2pPr marL="914400" lvl="1" indent="-317500" algn="l">
              <a:lnSpc>
                <a:spcPct val="100000"/>
              </a:lnSpc>
              <a:spcBef>
                <a:spcPts val="300"/>
              </a:spcBef>
              <a:spcAft>
                <a:spcPts val="0"/>
              </a:spcAft>
              <a:buSzPts val="1400"/>
              <a:buChar char="–"/>
              <a:defRPr sz="1000">
                <a:solidFill>
                  <a:srgbClr val="004570"/>
                </a:solidFill>
                <a:latin typeface="Avenir"/>
                <a:ea typeface="Avenir"/>
                <a:cs typeface="Avenir"/>
                <a:sym typeface="Avenir"/>
              </a:defRPr>
            </a:lvl2pPr>
            <a:lvl3pPr marL="1371600" lvl="2" indent="-304800" algn="l">
              <a:lnSpc>
                <a:spcPct val="100000"/>
              </a:lnSpc>
              <a:spcBef>
                <a:spcPts val="200"/>
              </a:spcBef>
              <a:spcAft>
                <a:spcPts val="0"/>
              </a:spcAft>
              <a:buSzPts val="1200"/>
              <a:buChar char="•"/>
              <a:defRPr sz="1000">
                <a:solidFill>
                  <a:srgbClr val="004570"/>
                </a:solidFill>
                <a:latin typeface="Avenir"/>
                <a:ea typeface="Avenir"/>
                <a:cs typeface="Avenir"/>
                <a:sym typeface="Avenir"/>
              </a:defRPr>
            </a:lvl3pPr>
            <a:lvl4pPr marL="1828800" lvl="3"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SzPts val="1000"/>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rgbClr val="004570"/>
        </a:solidFill>
        <a:effectLst/>
      </p:bgPr>
    </p:bg>
    <p:spTree>
      <p:nvGrpSpPr>
        <p:cNvPr id="1" name="Shape 505"/>
        <p:cNvGrpSpPr/>
        <p:nvPr/>
      </p:nvGrpSpPr>
      <p:grpSpPr>
        <a:xfrm>
          <a:off x="0" y="0"/>
          <a:ext cx="0" cy="0"/>
          <a:chOff x="0" y="0"/>
          <a:chExt cx="0" cy="0"/>
        </a:xfrm>
      </p:grpSpPr>
      <p:grpSp>
        <p:nvGrpSpPr>
          <p:cNvPr id="506" name="Google Shape;506;p53"/>
          <p:cNvGrpSpPr/>
          <p:nvPr/>
        </p:nvGrpSpPr>
        <p:grpSpPr>
          <a:xfrm>
            <a:off x="308219" y="-852368"/>
            <a:ext cx="512568" cy="1729080"/>
            <a:chOff x="0" y="-28575"/>
            <a:chExt cx="270000" cy="910809"/>
          </a:xfrm>
        </p:grpSpPr>
        <p:sp>
          <p:nvSpPr>
            <p:cNvPr id="507" name="Google Shape;507;p5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508" name="Google Shape;508;p5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09" name="Google Shape;509;p53"/>
          <p:cNvGrpSpPr/>
          <p:nvPr/>
        </p:nvGrpSpPr>
        <p:grpSpPr>
          <a:xfrm>
            <a:off x="258107" y="-891680"/>
            <a:ext cx="512568" cy="1729080"/>
            <a:chOff x="0" y="-28575"/>
            <a:chExt cx="270000" cy="910809"/>
          </a:xfrm>
        </p:grpSpPr>
        <p:sp>
          <p:nvSpPr>
            <p:cNvPr id="510" name="Google Shape;510;p5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511" name="Google Shape;511;p5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12" name="Google Shape;512;p53"/>
          <p:cNvGrpSpPr/>
          <p:nvPr/>
        </p:nvGrpSpPr>
        <p:grpSpPr>
          <a:xfrm>
            <a:off x="130277" y="4566197"/>
            <a:ext cx="470611" cy="470611"/>
            <a:chOff x="0" y="0"/>
            <a:chExt cx="812800" cy="812800"/>
          </a:xfrm>
        </p:grpSpPr>
        <p:sp>
          <p:nvSpPr>
            <p:cNvPr id="513" name="Google Shape;513;p5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53"/>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15" name="Google Shape;515;p53"/>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516" name="Google Shape;516;p53"/>
          <p:cNvGrpSpPr/>
          <p:nvPr/>
        </p:nvGrpSpPr>
        <p:grpSpPr>
          <a:xfrm>
            <a:off x="1393249" y="1654726"/>
            <a:ext cx="2951253" cy="2753221"/>
            <a:chOff x="0" y="-28575"/>
            <a:chExt cx="1554600" cy="1450285"/>
          </a:xfrm>
        </p:grpSpPr>
        <p:sp>
          <p:nvSpPr>
            <p:cNvPr id="517" name="Google Shape;517;p53"/>
            <p:cNvSpPr/>
            <p:nvPr/>
          </p:nvSpPr>
          <p:spPr>
            <a:xfrm>
              <a:off x="0" y="0"/>
              <a:ext cx="1554461" cy="1421710"/>
            </a:xfrm>
            <a:custGeom>
              <a:avLst/>
              <a:gdLst/>
              <a:ahLst/>
              <a:cxnLst/>
              <a:rect l="l" t="t" r="r" b="b"/>
              <a:pathLst>
                <a:path w="1554461" h="1421710" extrusionOk="0">
                  <a:moveTo>
                    <a:pt x="0" y="0"/>
                  </a:moveTo>
                  <a:lnTo>
                    <a:pt x="1554461" y="0"/>
                  </a:lnTo>
                  <a:lnTo>
                    <a:pt x="1554461" y="1421710"/>
                  </a:lnTo>
                  <a:lnTo>
                    <a:pt x="0" y="1421710"/>
                  </a:lnTo>
                  <a:close/>
                </a:path>
              </a:pathLst>
            </a:custGeom>
            <a:solidFill>
              <a:srgbClr val="F5E9D7"/>
            </a:solidFill>
            <a:ln>
              <a:noFill/>
            </a:ln>
          </p:spPr>
        </p:sp>
        <p:sp>
          <p:nvSpPr>
            <p:cNvPr id="518" name="Google Shape;518;p53"/>
            <p:cNvSpPr txBox="1"/>
            <p:nvPr/>
          </p:nvSpPr>
          <p:spPr>
            <a:xfrm>
              <a:off x="0" y="-28575"/>
              <a:ext cx="15546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19" name="Google Shape;519;p53"/>
          <p:cNvGrpSpPr/>
          <p:nvPr/>
        </p:nvGrpSpPr>
        <p:grpSpPr>
          <a:xfrm>
            <a:off x="1508984" y="1540875"/>
            <a:ext cx="590092" cy="671046"/>
            <a:chOff x="0" y="-28575"/>
            <a:chExt cx="856323" cy="973800"/>
          </a:xfrm>
        </p:grpSpPr>
        <p:sp>
          <p:nvSpPr>
            <p:cNvPr id="520" name="Google Shape;520;p53"/>
            <p:cNvSpPr/>
            <p:nvPr/>
          </p:nvSpPr>
          <p:spPr>
            <a:xfrm>
              <a:off x="0" y="0"/>
              <a:ext cx="856323" cy="945080"/>
            </a:xfrm>
            <a:custGeom>
              <a:avLst/>
              <a:gdLst/>
              <a:ahLst/>
              <a:cxnLst/>
              <a:rect l="l" t="t" r="r" b="b"/>
              <a:pathLst>
                <a:path w="856323" h="945080" extrusionOk="0">
                  <a:moveTo>
                    <a:pt x="203200" y="0"/>
                  </a:moveTo>
                  <a:lnTo>
                    <a:pt x="856323" y="0"/>
                  </a:lnTo>
                  <a:lnTo>
                    <a:pt x="653123" y="945080"/>
                  </a:lnTo>
                  <a:lnTo>
                    <a:pt x="0" y="945080"/>
                  </a:lnTo>
                  <a:lnTo>
                    <a:pt x="203200" y="0"/>
                  </a:lnTo>
                  <a:close/>
                </a:path>
              </a:pathLst>
            </a:custGeom>
            <a:solidFill>
              <a:srgbClr val="44ADEE"/>
            </a:solidFill>
            <a:ln>
              <a:noFill/>
            </a:ln>
          </p:spPr>
        </p:sp>
        <p:sp>
          <p:nvSpPr>
            <p:cNvPr id="521" name="Google Shape;521;p53"/>
            <p:cNvSpPr txBox="1"/>
            <p:nvPr/>
          </p:nvSpPr>
          <p:spPr>
            <a:xfrm>
              <a:off x="101600" y="-28575"/>
              <a:ext cx="65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22" name="Google Shape;522;p53"/>
          <p:cNvGrpSpPr/>
          <p:nvPr/>
        </p:nvGrpSpPr>
        <p:grpSpPr>
          <a:xfrm>
            <a:off x="5165091" y="1654726"/>
            <a:ext cx="2951253" cy="2753221"/>
            <a:chOff x="0" y="-28575"/>
            <a:chExt cx="1554600" cy="1450285"/>
          </a:xfrm>
        </p:grpSpPr>
        <p:sp>
          <p:nvSpPr>
            <p:cNvPr id="523" name="Google Shape;523;p53"/>
            <p:cNvSpPr/>
            <p:nvPr/>
          </p:nvSpPr>
          <p:spPr>
            <a:xfrm>
              <a:off x="0" y="0"/>
              <a:ext cx="1554461" cy="1421710"/>
            </a:xfrm>
            <a:custGeom>
              <a:avLst/>
              <a:gdLst/>
              <a:ahLst/>
              <a:cxnLst/>
              <a:rect l="l" t="t" r="r" b="b"/>
              <a:pathLst>
                <a:path w="1554461" h="1421710" extrusionOk="0">
                  <a:moveTo>
                    <a:pt x="0" y="0"/>
                  </a:moveTo>
                  <a:lnTo>
                    <a:pt x="1554461" y="0"/>
                  </a:lnTo>
                  <a:lnTo>
                    <a:pt x="1554461" y="1421710"/>
                  </a:lnTo>
                  <a:lnTo>
                    <a:pt x="0" y="1421710"/>
                  </a:lnTo>
                  <a:close/>
                </a:path>
              </a:pathLst>
            </a:custGeom>
            <a:solidFill>
              <a:srgbClr val="F5E9D7"/>
            </a:solidFill>
            <a:ln>
              <a:noFill/>
            </a:ln>
          </p:spPr>
        </p:sp>
        <p:sp>
          <p:nvSpPr>
            <p:cNvPr id="524" name="Google Shape;524;p53"/>
            <p:cNvSpPr txBox="1"/>
            <p:nvPr/>
          </p:nvSpPr>
          <p:spPr>
            <a:xfrm>
              <a:off x="0" y="-28575"/>
              <a:ext cx="15546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25" name="Google Shape;525;p53"/>
          <p:cNvGrpSpPr/>
          <p:nvPr/>
        </p:nvGrpSpPr>
        <p:grpSpPr>
          <a:xfrm>
            <a:off x="5280825" y="1540875"/>
            <a:ext cx="590092" cy="671046"/>
            <a:chOff x="0" y="-28575"/>
            <a:chExt cx="856323" cy="973800"/>
          </a:xfrm>
        </p:grpSpPr>
        <p:sp>
          <p:nvSpPr>
            <p:cNvPr id="526" name="Google Shape;526;p53"/>
            <p:cNvSpPr/>
            <p:nvPr/>
          </p:nvSpPr>
          <p:spPr>
            <a:xfrm>
              <a:off x="0" y="0"/>
              <a:ext cx="856323" cy="945080"/>
            </a:xfrm>
            <a:custGeom>
              <a:avLst/>
              <a:gdLst/>
              <a:ahLst/>
              <a:cxnLst/>
              <a:rect l="l" t="t" r="r" b="b"/>
              <a:pathLst>
                <a:path w="856323" h="945080" extrusionOk="0">
                  <a:moveTo>
                    <a:pt x="203200" y="0"/>
                  </a:moveTo>
                  <a:lnTo>
                    <a:pt x="856323" y="0"/>
                  </a:lnTo>
                  <a:lnTo>
                    <a:pt x="653123" y="945080"/>
                  </a:lnTo>
                  <a:lnTo>
                    <a:pt x="0" y="945080"/>
                  </a:lnTo>
                  <a:lnTo>
                    <a:pt x="203200" y="0"/>
                  </a:lnTo>
                  <a:close/>
                </a:path>
              </a:pathLst>
            </a:custGeom>
            <a:solidFill>
              <a:srgbClr val="44ADEE"/>
            </a:solidFill>
            <a:ln>
              <a:noFill/>
            </a:ln>
          </p:spPr>
        </p:sp>
        <p:sp>
          <p:nvSpPr>
            <p:cNvPr id="527" name="Google Shape;527;p53"/>
            <p:cNvSpPr txBox="1"/>
            <p:nvPr/>
          </p:nvSpPr>
          <p:spPr>
            <a:xfrm>
              <a:off x="101600" y="-28575"/>
              <a:ext cx="6531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28" name="Google Shape;528;p53"/>
          <p:cNvSpPr txBox="1"/>
          <p:nvPr/>
        </p:nvSpPr>
        <p:spPr>
          <a:xfrm>
            <a:off x="1696933" y="1677903"/>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529" name="Google Shape;529;p53"/>
          <p:cNvSpPr txBox="1"/>
          <p:nvPr/>
        </p:nvSpPr>
        <p:spPr>
          <a:xfrm>
            <a:off x="5468812" y="1677915"/>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grpSp>
        <p:nvGrpSpPr>
          <p:cNvPr id="530" name="Google Shape;530;p53"/>
          <p:cNvGrpSpPr/>
          <p:nvPr/>
        </p:nvGrpSpPr>
        <p:grpSpPr>
          <a:xfrm>
            <a:off x="8267785" y="-403566"/>
            <a:ext cx="386110" cy="1530434"/>
            <a:chOff x="0" y="-28575"/>
            <a:chExt cx="145647" cy="740700"/>
          </a:xfrm>
        </p:grpSpPr>
        <p:sp>
          <p:nvSpPr>
            <p:cNvPr id="531" name="Google Shape;531;p53"/>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532" name="Google Shape;532;p53"/>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33" name="Google Shape;533;p53"/>
          <p:cNvGrpSpPr/>
          <p:nvPr/>
        </p:nvGrpSpPr>
        <p:grpSpPr>
          <a:xfrm>
            <a:off x="8009050" y="-766123"/>
            <a:ext cx="386110" cy="1530434"/>
            <a:chOff x="0" y="-28575"/>
            <a:chExt cx="145647" cy="740700"/>
          </a:xfrm>
        </p:grpSpPr>
        <p:sp>
          <p:nvSpPr>
            <p:cNvPr id="534" name="Google Shape;534;p53"/>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535" name="Google Shape;535;p53"/>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36" name="Google Shape;536;p53"/>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7" name="Google Shape;537;p53"/>
          <p:cNvSpPr txBox="1">
            <a:spLocks noGrp="1"/>
          </p:cNvSpPr>
          <p:nvPr>
            <p:ph type="subTitle" idx="1"/>
          </p:nvPr>
        </p:nvSpPr>
        <p:spPr>
          <a:xfrm>
            <a:off x="2099075" y="1810025"/>
            <a:ext cx="21210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38" name="Google Shape;538;p53"/>
          <p:cNvSpPr txBox="1">
            <a:spLocks noGrp="1"/>
          </p:cNvSpPr>
          <p:nvPr>
            <p:ph type="subTitle" idx="2"/>
          </p:nvPr>
        </p:nvSpPr>
        <p:spPr>
          <a:xfrm>
            <a:off x="5870925" y="1810025"/>
            <a:ext cx="21210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39" name="Google Shape;539;p53"/>
          <p:cNvSpPr txBox="1">
            <a:spLocks noGrp="1"/>
          </p:cNvSpPr>
          <p:nvPr>
            <p:ph type="body" idx="3"/>
          </p:nvPr>
        </p:nvSpPr>
        <p:spPr>
          <a:xfrm>
            <a:off x="1508975" y="2315125"/>
            <a:ext cx="27111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40" name="Google Shape;540;p53"/>
          <p:cNvSpPr txBox="1">
            <a:spLocks noGrp="1"/>
          </p:cNvSpPr>
          <p:nvPr>
            <p:ph type="body" idx="4"/>
          </p:nvPr>
        </p:nvSpPr>
        <p:spPr>
          <a:xfrm>
            <a:off x="5285175" y="2315125"/>
            <a:ext cx="27111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bg>
      <p:bgPr>
        <a:solidFill>
          <a:srgbClr val="004570"/>
        </a:solidFill>
        <a:effectLst/>
      </p:bgPr>
    </p:bg>
    <p:spTree>
      <p:nvGrpSpPr>
        <p:cNvPr id="1" name="Shape 541"/>
        <p:cNvGrpSpPr/>
        <p:nvPr/>
      </p:nvGrpSpPr>
      <p:grpSpPr>
        <a:xfrm>
          <a:off x="0" y="0"/>
          <a:ext cx="0" cy="0"/>
          <a:chOff x="0" y="0"/>
          <a:chExt cx="0" cy="0"/>
        </a:xfrm>
      </p:grpSpPr>
      <p:grpSp>
        <p:nvGrpSpPr>
          <p:cNvPr id="542" name="Google Shape;542;p54"/>
          <p:cNvGrpSpPr/>
          <p:nvPr/>
        </p:nvGrpSpPr>
        <p:grpSpPr>
          <a:xfrm>
            <a:off x="308219" y="-852368"/>
            <a:ext cx="512568" cy="1729080"/>
            <a:chOff x="0" y="-28575"/>
            <a:chExt cx="270000" cy="910809"/>
          </a:xfrm>
        </p:grpSpPr>
        <p:sp>
          <p:nvSpPr>
            <p:cNvPr id="543" name="Google Shape;543;p5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544" name="Google Shape;544;p5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45" name="Google Shape;545;p54"/>
          <p:cNvGrpSpPr/>
          <p:nvPr/>
        </p:nvGrpSpPr>
        <p:grpSpPr>
          <a:xfrm>
            <a:off x="258107" y="-891680"/>
            <a:ext cx="512568" cy="1729080"/>
            <a:chOff x="0" y="-28575"/>
            <a:chExt cx="270000" cy="910809"/>
          </a:xfrm>
        </p:grpSpPr>
        <p:sp>
          <p:nvSpPr>
            <p:cNvPr id="546" name="Google Shape;546;p5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547" name="Google Shape;547;p5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48" name="Google Shape;548;p54"/>
          <p:cNvGrpSpPr/>
          <p:nvPr/>
        </p:nvGrpSpPr>
        <p:grpSpPr>
          <a:xfrm>
            <a:off x="130277" y="4566197"/>
            <a:ext cx="470611" cy="470611"/>
            <a:chOff x="0" y="0"/>
            <a:chExt cx="812800" cy="812800"/>
          </a:xfrm>
        </p:grpSpPr>
        <p:sp>
          <p:nvSpPr>
            <p:cNvPr id="549" name="Google Shape;54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54"/>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51" name="Google Shape;551;p54"/>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552" name="Google Shape;552;p54"/>
          <p:cNvGrpSpPr/>
          <p:nvPr/>
        </p:nvGrpSpPr>
        <p:grpSpPr>
          <a:xfrm>
            <a:off x="1138225" y="1654726"/>
            <a:ext cx="2000728" cy="2753221"/>
            <a:chOff x="0" y="-28575"/>
            <a:chExt cx="1053902" cy="1450285"/>
          </a:xfrm>
        </p:grpSpPr>
        <p:sp>
          <p:nvSpPr>
            <p:cNvPr id="553" name="Google Shape;553;p54"/>
            <p:cNvSpPr/>
            <p:nvPr/>
          </p:nvSpPr>
          <p:spPr>
            <a:xfrm>
              <a:off x="0" y="0"/>
              <a:ext cx="1053902" cy="1421710"/>
            </a:xfrm>
            <a:custGeom>
              <a:avLst/>
              <a:gdLst/>
              <a:ahLst/>
              <a:cxnLst/>
              <a:rect l="l" t="t" r="r" b="b"/>
              <a:pathLst>
                <a:path w="1053902" h="1421710" extrusionOk="0">
                  <a:moveTo>
                    <a:pt x="0" y="0"/>
                  </a:moveTo>
                  <a:lnTo>
                    <a:pt x="1053902" y="0"/>
                  </a:lnTo>
                  <a:lnTo>
                    <a:pt x="1053902" y="1421710"/>
                  </a:lnTo>
                  <a:lnTo>
                    <a:pt x="0" y="1421710"/>
                  </a:lnTo>
                  <a:close/>
                </a:path>
              </a:pathLst>
            </a:custGeom>
            <a:solidFill>
              <a:srgbClr val="F5E9D7"/>
            </a:solidFill>
            <a:ln>
              <a:noFill/>
            </a:ln>
          </p:spPr>
        </p:sp>
        <p:sp>
          <p:nvSpPr>
            <p:cNvPr id="554" name="Google Shape;554;p54"/>
            <p:cNvSpPr txBox="1"/>
            <p:nvPr/>
          </p:nvSpPr>
          <p:spPr>
            <a:xfrm>
              <a:off x="0" y="-28575"/>
              <a:ext cx="10539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55" name="Google Shape;555;p54"/>
          <p:cNvGrpSpPr/>
          <p:nvPr/>
        </p:nvGrpSpPr>
        <p:grpSpPr>
          <a:xfrm>
            <a:off x="1078820" y="1540875"/>
            <a:ext cx="537936" cy="671046"/>
            <a:chOff x="0" y="-28575"/>
            <a:chExt cx="780635" cy="973800"/>
          </a:xfrm>
        </p:grpSpPr>
        <p:sp>
          <p:nvSpPr>
            <p:cNvPr id="556" name="Google Shape;556;p54"/>
            <p:cNvSpPr/>
            <p:nvPr/>
          </p:nvSpPr>
          <p:spPr>
            <a:xfrm>
              <a:off x="0" y="0"/>
              <a:ext cx="780635" cy="945080"/>
            </a:xfrm>
            <a:custGeom>
              <a:avLst/>
              <a:gdLst/>
              <a:ahLst/>
              <a:cxnLst/>
              <a:rect l="l" t="t" r="r" b="b"/>
              <a:pathLst>
                <a:path w="780635" h="945080" extrusionOk="0">
                  <a:moveTo>
                    <a:pt x="203200" y="0"/>
                  </a:moveTo>
                  <a:lnTo>
                    <a:pt x="780635" y="0"/>
                  </a:lnTo>
                  <a:lnTo>
                    <a:pt x="577435" y="945080"/>
                  </a:lnTo>
                  <a:lnTo>
                    <a:pt x="0" y="945080"/>
                  </a:lnTo>
                  <a:lnTo>
                    <a:pt x="203200" y="0"/>
                  </a:lnTo>
                  <a:close/>
                </a:path>
              </a:pathLst>
            </a:custGeom>
            <a:solidFill>
              <a:srgbClr val="44ADEE"/>
            </a:solidFill>
            <a:ln>
              <a:noFill/>
            </a:ln>
          </p:spPr>
        </p:sp>
        <p:sp>
          <p:nvSpPr>
            <p:cNvPr id="557" name="Google Shape;557;p54"/>
            <p:cNvSpPr txBox="1"/>
            <p:nvPr/>
          </p:nvSpPr>
          <p:spPr>
            <a:xfrm>
              <a:off x="101600" y="-28575"/>
              <a:ext cx="5775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58" name="Google Shape;558;p54"/>
          <p:cNvGrpSpPr/>
          <p:nvPr/>
        </p:nvGrpSpPr>
        <p:grpSpPr>
          <a:xfrm>
            <a:off x="3695480" y="1654726"/>
            <a:ext cx="2000728" cy="2753221"/>
            <a:chOff x="0" y="-28575"/>
            <a:chExt cx="1053902" cy="1450285"/>
          </a:xfrm>
        </p:grpSpPr>
        <p:sp>
          <p:nvSpPr>
            <p:cNvPr id="559" name="Google Shape;559;p54"/>
            <p:cNvSpPr/>
            <p:nvPr/>
          </p:nvSpPr>
          <p:spPr>
            <a:xfrm>
              <a:off x="0" y="0"/>
              <a:ext cx="1053902" cy="1421710"/>
            </a:xfrm>
            <a:custGeom>
              <a:avLst/>
              <a:gdLst/>
              <a:ahLst/>
              <a:cxnLst/>
              <a:rect l="l" t="t" r="r" b="b"/>
              <a:pathLst>
                <a:path w="1053902" h="1421710" extrusionOk="0">
                  <a:moveTo>
                    <a:pt x="0" y="0"/>
                  </a:moveTo>
                  <a:lnTo>
                    <a:pt x="1053902" y="0"/>
                  </a:lnTo>
                  <a:lnTo>
                    <a:pt x="1053902" y="1421710"/>
                  </a:lnTo>
                  <a:lnTo>
                    <a:pt x="0" y="1421710"/>
                  </a:lnTo>
                  <a:close/>
                </a:path>
              </a:pathLst>
            </a:custGeom>
            <a:solidFill>
              <a:srgbClr val="F5E9D7"/>
            </a:solidFill>
            <a:ln>
              <a:noFill/>
            </a:ln>
          </p:spPr>
        </p:sp>
        <p:sp>
          <p:nvSpPr>
            <p:cNvPr id="560" name="Google Shape;560;p54"/>
            <p:cNvSpPr txBox="1"/>
            <p:nvPr/>
          </p:nvSpPr>
          <p:spPr>
            <a:xfrm>
              <a:off x="0" y="-28575"/>
              <a:ext cx="10539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61" name="Google Shape;561;p54"/>
          <p:cNvGrpSpPr/>
          <p:nvPr/>
        </p:nvGrpSpPr>
        <p:grpSpPr>
          <a:xfrm>
            <a:off x="3628542" y="1540875"/>
            <a:ext cx="545468" cy="671046"/>
            <a:chOff x="0" y="-28575"/>
            <a:chExt cx="791566" cy="973800"/>
          </a:xfrm>
        </p:grpSpPr>
        <p:sp>
          <p:nvSpPr>
            <p:cNvPr id="562" name="Google Shape;562;p54"/>
            <p:cNvSpPr/>
            <p:nvPr/>
          </p:nvSpPr>
          <p:spPr>
            <a:xfrm>
              <a:off x="0" y="0"/>
              <a:ext cx="791566" cy="945080"/>
            </a:xfrm>
            <a:custGeom>
              <a:avLst/>
              <a:gdLst/>
              <a:ahLst/>
              <a:cxnLst/>
              <a:rect l="l" t="t" r="r" b="b"/>
              <a:pathLst>
                <a:path w="791566" h="945080" extrusionOk="0">
                  <a:moveTo>
                    <a:pt x="203200" y="0"/>
                  </a:moveTo>
                  <a:lnTo>
                    <a:pt x="791566" y="0"/>
                  </a:lnTo>
                  <a:lnTo>
                    <a:pt x="588366" y="945080"/>
                  </a:lnTo>
                  <a:lnTo>
                    <a:pt x="0" y="945080"/>
                  </a:lnTo>
                  <a:lnTo>
                    <a:pt x="203200" y="0"/>
                  </a:lnTo>
                  <a:close/>
                </a:path>
              </a:pathLst>
            </a:custGeom>
            <a:solidFill>
              <a:srgbClr val="44ADEE"/>
            </a:solidFill>
            <a:ln>
              <a:noFill/>
            </a:ln>
          </p:spPr>
        </p:sp>
        <p:sp>
          <p:nvSpPr>
            <p:cNvPr id="563" name="Google Shape;563;p54"/>
            <p:cNvSpPr txBox="1"/>
            <p:nvPr/>
          </p:nvSpPr>
          <p:spPr>
            <a:xfrm>
              <a:off x="101600" y="-28575"/>
              <a:ext cx="5883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64" name="Google Shape;564;p54"/>
          <p:cNvGrpSpPr/>
          <p:nvPr/>
        </p:nvGrpSpPr>
        <p:grpSpPr>
          <a:xfrm>
            <a:off x="6252734" y="1654726"/>
            <a:ext cx="2000728" cy="2753221"/>
            <a:chOff x="0" y="-28575"/>
            <a:chExt cx="1053902" cy="1450285"/>
          </a:xfrm>
        </p:grpSpPr>
        <p:sp>
          <p:nvSpPr>
            <p:cNvPr id="565" name="Google Shape;565;p54"/>
            <p:cNvSpPr/>
            <p:nvPr/>
          </p:nvSpPr>
          <p:spPr>
            <a:xfrm>
              <a:off x="0" y="0"/>
              <a:ext cx="1053902" cy="1421710"/>
            </a:xfrm>
            <a:custGeom>
              <a:avLst/>
              <a:gdLst/>
              <a:ahLst/>
              <a:cxnLst/>
              <a:rect l="l" t="t" r="r" b="b"/>
              <a:pathLst>
                <a:path w="1053902" h="1421710" extrusionOk="0">
                  <a:moveTo>
                    <a:pt x="0" y="0"/>
                  </a:moveTo>
                  <a:lnTo>
                    <a:pt x="1053902" y="0"/>
                  </a:lnTo>
                  <a:lnTo>
                    <a:pt x="1053902" y="1421710"/>
                  </a:lnTo>
                  <a:lnTo>
                    <a:pt x="0" y="1421710"/>
                  </a:lnTo>
                  <a:close/>
                </a:path>
              </a:pathLst>
            </a:custGeom>
            <a:solidFill>
              <a:srgbClr val="F5E9D7"/>
            </a:solidFill>
            <a:ln>
              <a:noFill/>
            </a:ln>
          </p:spPr>
        </p:sp>
        <p:sp>
          <p:nvSpPr>
            <p:cNvPr id="566" name="Google Shape;566;p54"/>
            <p:cNvSpPr txBox="1"/>
            <p:nvPr/>
          </p:nvSpPr>
          <p:spPr>
            <a:xfrm>
              <a:off x="0" y="-28575"/>
              <a:ext cx="10539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67" name="Google Shape;567;p54"/>
          <p:cNvGrpSpPr/>
          <p:nvPr/>
        </p:nvGrpSpPr>
        <p:grpSpPr>
          <a:xfrm>
            <a:off x="6186785" y="1540875"/>
            <a:ext cx="544480" cy="671046"/>
            <a:chOff x="0" y="-28575"/>
            <a:chExt cx="790132" cy="973800"/>
          </a:xfrm>
        </p:grpSpPr>
        <p:sp>
          <p:nvSpPr>
            <p:cNvPr id="568" name="Google Shape;568;p54"/>
            <p:cNvSpPr/>
            <p:nvPr/>
          </p:nvSpPr>
          <p:spPr>
            <a:xfrm>
              <a:off x="0" y="0"/>
              <a:ext cx="790132" cy="945080"/>
            </a:xfrm>
            <a:custGeom>
              <a:avLst/>
              <a:gdLst/>
              <a:ahLst/>
              <a:cxnLst/>
              <a:rect l="l" t="t" r="r" b="b"/>
              <a:pathLst>
                <a:path w="790132" h="945080" extrusionOk="0">
                  <a:moveTo>
                    <a:pt x="203200" y="0"/>
                  </a:moveTo>
                  <a:lnTo>
                    <a:pt x="790132" y="0"/>
                  </a:lnTo>
                  <a:lnTo>
                    <a:pt x="586932" y="945080"/>
                  </a:lnTo>
                  <a:lnTo>
                    <a:pt x="0" y="945080"/>
                  </a:lnTo>
                  <a:lnTo>
                    <a:pt x="203200" y="0"/>
                  </a:lnTo>
                  <a:close/>
                </a:path>
              </a:pathLst>
            </a:custGeom>
            <a:solidFill>
              <a:srgbClr val="44ADEE"/>
            </a:solidFill>
            <a:ln>
              <a:noFill/>
            </a:ln>
          </p:spPr>
        </p:sp>
        <p:sp>
          <p:nvSpPr>
            <p:cNvPr id="569" name="Google Shape;569;p54"/>
            <p:cNvSpPr txBox="1"/>
            <p:nvPr/>
          </p:nvSpPr>
          <p:spPr>
            <a:xfrm>
              <a:off x="101600" y="-28575"/>
              <a:ext cx="5868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70" name="Google Shape;570;p54"/>
          <p:cNvSpPr txBox="1"/>
          <p:nvPr/>
        </p:nvSpPr>
        <p:spPr>
          <a:xfrm>
            <a:off x="1240740" y="1677940"/>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571" name="Google Shape;571;p54"/>
          <p:cNvSpPr txBox="1"/>
          <p:nvPr/>
        </p:nvSpPr>
        <p:spPr>
          <a:xfrm>
            <a:off x="3794703" y="1677915"/>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sp>
        <p:nvSpPr>
          <p:cNvPr id="572" name="Google Shape;572;p54"/>
          <p:cNvSpPr txBox="1"/>
          <p:nvPr/>
        </p:nvSpPr>
        <p:spPr>
          <a:xfrm>
            <a:off x="6347672" y="1677915"/>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grpSp>
        <p:nvGrpSpPr>
          <p:cNvPr id="573" name="Google Shape;573;p54"/>
          <p:cNvGrpSpPr/>
          <p:nvPr/>
        </p:nvGrpSpPr>
        <p:grpSpPr>
          <a:xfrm>
            <a:off x="8267785" y="-403566"/>
            <a:ext cx="386110" cy="1530434"/>
            <a:chOff x="0" y="-28575"/>
            <a:chExt cx="145647" cy="740700"/>
          </a:xfrm>
        </p:grpSpPr>
        <p:sp>
          <p:nvSpPr>
            <p:cNvPr id="574" name="Google Shape;574;p54"/>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575" name="Google Shape;575;p54"/>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76" name="Google Shape;576;p54"/>
          <p:cNvGrpSpPr/>
          <p:nvPr/>
        </p:nvGrpSpPr>
        <p:grpSpPr>
          <a:xfrm>
            <a:off x="8009050" y="-766123"/>
            <a:ext cx="386110" cy="1530434"/>
            <a:chOff x="0" y="-28575"/>
            <a:chExt cx="145647" cy="740700"/>
          </a:xfrm>
        </p:grpSpPr>
        <p:sp>
          <p:nvSpPr>
            <p:cNvPr id="577" name="Google Shape;577;p54"/>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578" name="Google Shape;578;p54"/>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79" name="Google Shape;579;p54"/>
          <p:cNvSpPr txBox="1">
            <a:spLocks noGrp="1"/>
          </p:cNvSpPr>
          <p:nvPr>
            <p:ph type="subTitle" idx="1"/>
          </p:nvPr>
        </p:nvSpPr>
        <p:spPr>
          <a:xfrm>
            <a:off x="1590925" y="1810025"/>
            <a:ext cx="1453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80" name="Google Shape;580;p54"/>
          <p:cNvSpPr txBox="1">
            <a:spLocks noGrp="1"/>
          </p:cNvSpPr>
          <p:nvPr>
            <p:ph type="body" idx="2"/>
          </p:nvPr>
        </p:nvSpPr>
        <p:spPr>
          <a:xfrm>
            <a:off x="1240750" y="2299150"/>
            <a:ext cx="17490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81" name="Google Shape;581;p54"/>
          <p:cNvSpPr txBox="1">
            <a:spLocks noGrp="1"/>
          </p:cNvSpPr>
          <p:nvPr>
            <p:ph type="subTitle" idx="3"/>
          </p:nvPr>
        </p:nvSpPr>
        <p:spPr>
          <a:xfrm>
            <a:off x="4144325" y="1801275"/>
            <a:ext cx="1453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82" name="Google Shape;582;p54"/>
          <p:cNvSpPr txBox="1">
            <a:spLocks noGrp="1"/>
          </p:cNvSpPr>
          <p:nvPr>
            <p:ph type="body" idx="4"/>
          </p:nvPr>
        </p:nvSpPr>
        <p:spPr>
          <a:xfrm>
            <a:off x="3794150" y="2290400"/>
            <a:ext cx="17490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83" name="Google Shape;583;p54"/>
          <p:cNvSpPr txBox="1">
            <a:spLocks noGrp="1"/>
          </p:cNvSpPr>
          <p:nvPr>
            <p:ph type="subTitle" idx="5"/>
          </p:nvPr>
        </p:nvSpPr>
        <p:spPr>
          <a:xfrm>
            <a:off x="6697725" y="1810025"/>
            <a:ext cx="1453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584" name="Google Shape;584;p54"/>
          <p:cNvSpPr txBox="1">
            <a:spLocks noGrp="1"/>
          </p:cNvSpPr>
          <p:nvPr>
            <p:ph type="body" idx="6"/>
          </p:nvPr>
        </p:nvSpPr>
        <p:spPr>
          <a:xfrm>
            <a:off x="6347550" y="2299150"/>
            <a:ext cx="17490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585" name="Google Shape;585;p54"/>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2">
  <p:cSld name="PICTURE_WITH_CAPTION_TEXT_2">
    <p:bg>
      <p:bgPr>
        <a:solidFill>
          <a:srgbClr val="004570"/>
        </a:solidFill>
        <a:effectLst/>
      </p:bgPr>
    </p:bg>
    <p:spTree>
      <p:nvGrpSpPr>
        <p:cNvPr id="1" name="Shape 586"/>
        <p:cNvGrpSpPr/>
        <p:nvPr/>
      </p:nvGrpSpPr>
      <p:grpSpPr>
        <a:xfrm>
          <a:off x="0" y="0"/>
          <a:ext cx="0" cy="0"/>
          <a:chOff x="0" y="0"/>
          <a:chExt cx="0" cy="0"/>
        </a:xfrm>
      </p:grpSpPr>
      <p:grpSp>
        <p:nvGrpSpPr>
          <p:cNvPr id="587" name="Google Shape;587;p55"/>
          <p:cNvGrpSpPr/>
          <p:nvPr/>
        </p:nvGrpSpPr>
        <p:grpSpPr>
          <a:xfrm>
            <a:off x="308219" y="-852368"/>
            <a:ext cx="512568" cy="1729080"/>
            <a:chOff x="0" y="-28575"/>
            <a:chExt cx="270000" cy="910809"/>
          </a:xfrm>
        </p:grpSpPr>
        <p:sp>
          <p:nvSpPr>
            <p:cNvPr id="588" name="Google Shape;588;p55"/>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589" name="Google Shape;589;p55"/>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90" name="Google Shape;590;p55"/>
          <p:cNvGrpSpPr/>
          <p:nvPr/>
        </p:nvGrpSpPr>
        <p:grpSpPr>
          <a:xfrm>
            <a:off x="258107" y="-891680"/>
            <a:ext cx="512568" cy="1729080"/>
            <a:chOff x="0" y="-28575"/>
            <a:chExt cx="270000" cy="910809"/>
          </a:xfrm>
        </p:grpSpPr>
        <p:sp>
          <p:nvSpPr>
            <p:cNvPr id="591" name="Google Shape;591;p55"/>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592" name="Google Shape;592;p55"/>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593" name="Google Shape;593;p55"/>
          <p:cNvGrpSpPr/>
          <p:nvPr/>
        </p:nvGrpSpPr>
        <p:grpSpPr>
          <a:xfrm>
            <a:off x="130277" y="4566197"/>
            <a:ext cx="470611" cy="470611"/>
            <a:chOff x="0" y="0"/>
            <a:chExt cx="812800" cy="812800"/>
          </a:xfrm>
        </p:grpSpPr>
        <p:sp>
          <p:nvSpPr>
            <p:cNvPr id="594" name="Google Shape;594;p5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55"/>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596" name="Google Shape;596;p55"/>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597" name="Google Shape;597;p55"/>
          <p:cNvGrpSpPr/>
          <p:nvPr/>
        </p:nvGrpSpPr>
        <p:grpSpPr>
          <a:xfrm>
            <a:off x="938186" y="1745978"/>
            <a:ext cx="1543020" cy="2753221"/>
            <a:chOff x="0" y="-28575"/>
            <a:chExt cx="812800" cy="1450285"/>
          </a:xfrm>
        </p:grpSpPr>
        <p:sp>
          <p:nvSpPr>
            <p:cNvPr id="598" name="Google Shape;598;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599" name="Google Shape;599;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0" name="Google Shape;600;p55"/>
          <p:cNvGrpSpPr/>
          <p:nvPr/>
        </p:nvGrpSpPr>
        <p:grpSpPr>
          <a:xfrm>
            <a:off x="747132" y="1632127"/>
            <a:ext cx="560100" cy="671046"/>
            <a:chOff x="0" y="-28575"/>
            <a:chExt cx="812800" cy="973800"/>
          </a:xfrm>
        </p:grpSpPr>
        <p:sp>
          <p:nvSpPr>
            <p:cNvPr id="601" name="Google Shape;601;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02" name="Google Shape;602;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3" name="Google Shape;603;p55"/>
          <p:cNvGrpSpPr/>
          <p:nvPr/>
        </p:nvGrpSpPr>
        <p:grpSpPr>
          <a:xfrm>
            <a:off x="2909360" y="1745978"/>
            <a:ext cx="1543020" cy="2753221"/>
            <a:chOff x="0" y="-28575"/>
            <a:chExt cx="812800" cy="1450285"/>
          </a:xfrm>
        </p:grpSpPr>
        <p:sp>
          <p:nvSpPr>
            <p:cNvPr id="604" name="Google Shape;604;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605" name="Google Shape;605;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6" name="Google Shape;606;p55"/>
          <p:cNvGrpSpPr/>
          <p:nvPr/>
        </p:nvGrpSpPr>
        <p:grpSpPr>
          <a:xfrm>
            <a:off x="2718306" y="1632127"/>
            <a:ext cx="560100" cy="671046"/>
            <a:chOff x="0" y="-28575"/>
            <a:chExt cx="812800" cy="973800"/>
          </a:xfrm>
        </p:grpSpPr>
        <p:sp>
          <p:nvSpPr>
            <p:cNvPr id="607" name="Google Shape;607;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08" name="Google Shape;608;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09" name="Google Shape;609;p55"/>
          <p:cNvGrpSpPr/>
          <p:nvPr/>
        </p:nvGrpSpPr>
        <p:grpSpPr>
          <a:xfrm>
            <a:off x="4881589" y="1745978"/>
            <a:ext cx="1543020" cy="2753221"/>
            <a:chOff x="0" y="-28575"/>
            <a:chExt cx="812800" cy="1450285"/>
          </a:xfrm>
        </p:grpSpPr>
        <p:sp>
          <p:nvSpPr>
            <p:cNvPr id="610" name="Google Shape;610;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611" name="Google Shape;611;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2" name="Google Shape;612;p55"/>
          <p:cNvGrpSpPr/>
          <p:nvPr/>
        </p:nvGrpSpPr>
        <p:grpSpPr>
          <a:xfrm>
            <a:off x="4690535" y="1632127"/>
            <a:ext cx="560100" cy="671046"/>
            <a:chOff x="0" y="-28575"/>
            <a:chExt cx="812800" cy="973800"/>
          </a:xfrm>
        </p:grpSpPr>
        <p:sp>
          <p:nvSpPr>
            <p:cNvPr id="613" name="Google Shape;613;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14" name="Google Shape;614;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5" name="Google Shape;615;p55"/>
          <p:cNvGrpSpPr/>
          <p:nvPr/>
        </p:nvGrpSpPr>
        <p:grpSpPr>
          <a:xfrm>
            <a:off x="6662764" y="1632126"/>
            <a:ext cx="1734104" cy="2867127"/>
            <a:chOff x="0" y="-52512"/>
            <a:chExt cx="4624277" cy="7645671"/>
          </a:xfrm>
        </p:grpSpPr>
        <p:grpSp>
          <p:nvGrpSpPr>
            <p:cNvPr id="616" name="Google Shape;616;p55"/>
            <p:cNvGrpSpPr/>
            <p:nvPr/>
          </p:nvGrpSpPr>
          <p:grpSpPr>
            <a:xfrm>
              <a:off x="509477" y="251091"/>
              <a:ext cx="4114800" cy="7342068"/>
              <a:chOff x="0" y="-28575"/>
              <a:chExt cx="812800" cy="1450285"/>
            </a:xfrm>
          </p:grpSpPr>
          <p:sp>
            <p:nvSpPr>
              <p:cNvPr id="617" name="Google Shape;617;p55"/>
              <p:cNvSpPr/>
              <p:nvPr/>
            </p:nvSpPr>
            <p:spPr>
              <a:xfrm>
                <a:off x="0" y="0"/>
                <a:ext cx="812800" cy="1421710"/>
              </a:xfrm>
              <a:custGeom>
                <a:avLst/>
                <a:gdLst/>
                <a:ahLst/>
                <a:cxnLst/>
                <a:rect l="l" t="t" r="r" b="b"/>
                <a:pathLst>
                  <a:path w="812800" h="1421710" extrusionOk="0">
                    <a:moveTo>
                      <a:pt x="0" y="0"/>
                    </a:moveTo>
                    <a:lnTo>
                      <a:pt x="812800" y="0"/>
                    </a:lnTo>
                    <a:lnTo>
                      <a:pt x="812800" y="1421710"/>
                    </a:lnTo>
                    <a:lnTo>
                      <a:pt x="0" y="1421710"/>
                    </a:lnTo>
                    <a:close/>
                  </a:path>
                </a:pathLst>
              </a:custGeom>
              <a:solidFill>
                <a:srgbClr val="F5E9D7"/>
              </a:solidFill>
              <a:ln>
                <a:noFill/>
              </a:ln>
            </p:spPr>
          </p:sp>
          <p:sp>
            <p:nvSpPr>
              <p:cNvPr id="618" name="Google Shape;618;p55"/>
              <p:cNvSpPr txBox="1"/>
              <p:nvPr/>
            </p:nvSpPr>
            <p:spPr>
              <a:xfrm>
                <a:off x="0" y="-28575"/>
                <a:ext cx="8127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9" name="Google Shape;619;p55"/>
            <p:cNvGrpSpPr/>
            <p:nvPr/>
          </p:nvGrpSpPr>
          <p:grpSpPr>
            <a:xfrm>
              <a:off x="0" y="-52512"/>
              <a:ext cx="1493683" cy="1789552"/>
              <a:chOff x="0" y="-28575"/>
              <a:chExt cx="812800" cy="973800"/>
            </a:xfrm>
          </p:grpSpPr>
          <p:sp>
            <p:nvSpPr>
              <p:cNvPr id="620" name="Google Shape;620;p55"/>
              <p:cNvSpPr/>
              <p:nvPr/>
            </p:nvSpPr>
            <p:spPr>
              <a:xfrm>
                <a:off x="0" y="0"/>
                <a:ext cx="812800" cy="945080"/>
              </a:xfrm>
              <a:custGeom>
                <a:avLst/>
                <a:gdLst/>
                <a:ahLst/>
                <a:cxnLst/>
                <a:rect l="l" t="t" r="r" b="b"/>
                <a:pathLst>
                  <a:path w="812800" h="945080" extrusionOk="0">
                    <a:moveTo>
                      <a:pt x="203200" y="0"/>
                    </a:moveTo>
                    <a:lnTo>
                      <a:pt x="812800" y="0"/>
                    </a:lnTo>
                    <a:lnTo>
                      <a:pt x="609600" y="945080"/>
                    </a:lnTo>
                    <a:lnTo>
                      <a:pt x="0" y="945080"/>
                    </a:lnTo>
                    <a:lnTo>
                      <a:pt x="203200" y="0"/>
                    </a:lnTo>
                    <a:close/>
                  </a:path>
                </a:pathLst>
              </a:custGeom>
              <a:solidFill>
                <a:srgbClr val="44ADEE"/>
              </a:solidFill>
              <a:ln>
                <a:noFill/>
              </a:ln>
            </p:spPr>
          </p:sp>
          <p:sp>
            <p:nvSpPr>
              <p:cNvPr id="621" name="Google Shape;621;p55"/>
              <p:cNvSpPr txBox="1"/>
              <p:nvPr/>
            </p:nvSpPr>
            <p:spPr>
              <a:xfrm>
                <a:off x="101600" y="-28575"/>
                <a:ext cx="6096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sp>
        <p:nvSpPr>
          <p:cNvPr id="622" name="Google Shape;622;p55"/>
          <p:cNvSpPr txBox="1"/>
          <p:nvPr/>
        </p:nvSpPr>
        <p:spPr>
          <a:xfrm>
            <a:off x="918960"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623" name="Google Shape;623;p55"/>
          <p:cNvSpPr txBox="1"/>
          <p:nvPr/>
        </p:nvSpPr>
        <p:spPr>
          <a:xfrm>
            <a:off x="2891784"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sp>
        <p:nvSpPr>
          <p:cNvPr id="624" name="Google Shape;624;p55"/>
          <p:cNvSpPr txBox="1"/>
          <p:nvPr/>
        </p:nvSpPr>
        <p:spPr>
          <a:xfrm>
            <a:off x="4863476"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sp>
        <p:nvSpPr>
          <p:cNvPr id="625" name="Google Shape;625;p55"/>
          <p:cNvSpPr txBox="1"/>
          <p:nvPr/>
        </p:nvSpPr>
        <p:spPr>
          <a:xfrm>
            <a:off x="6853814" y="1813705"/>
            <a:ext cx="214200" cy="3078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4</a:t>
            </a:r>
            <a:endParaRPr sz="700" b="0" i="0" u="none" strike="noStrike" cap="none">
              <a:solidFill>
                <a:srgbClr val="000000"/>
              </a:solidFill>
              <a:latin typeface="Arial"/>
              <a:ea typeface="Arial"/>
              <a:cs typeface="Arial"/>
              <a:sym typeface="Arial"/>
            </a:endParaRPr>
          </a:p>
        </p:txBody>
      </p:sp>
      <p:grpSp>
        <p:nvGrpSpPr>
          <p:cNvPr id="626" name="Google Shape;626;p55"/>
          <p:cNvGrpSpPr/>
          <p:nvPr/>
        </p:nvGrpSpPr>
        <p:grpSpPr>
          <a:xfrm>
            <a:off x="8267785" y="-403566"/>
            <a:ext cx="386110" cy="1530434"/>
            <a:chOff x="0" y="-28575"/>
            <a:chExt cx="145647" cy="740700"/>
          </a:xfrm>
        </p:grpSpPr>
        <p:sp>
          <p:nvSpPr>
            <p:cNvPr id="627" name="Google Shape;627;p55"/>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628" name="Google Shape;628;p55"/>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29" name="Google Shape;629;p55"/>
          <p:cNvGrpSpPr/>
          <p:nvPr/>
        </p:nvGrpSpPr>
        <p:grpSpPr>
          <a:xfrm>
            <a:off x="8009050" y="-766123"/>
            <a:ext cx="386110" cy="1530434"/>
            <a:chOff x="0" y="-28575"/>
            <a:chExt cx="145647" cy="740700"/>
          </a:xfrm>
        </p:grpSpPr>
        <p:sp>
          <p:nvSpPr>
            <p:cNvPr id="630" name="Google Shape;630;p55"/>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631" name="Google Shape;631;p55"/>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32" name="Google Shape;632;p55"/>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33" name="Google Shape;633;p55"/>
          <p:cNvSpPr txBox="1">
            <a:spLocks noGrp="1"/>
          </p:cNvSpPr>
          <p:nvPr>
            <p:ph type="subTitle" idx="1"/>
          </p:nvPr>
        </p:nvSpPr>
        <p:spPr>
          <a:xfrm>
            <a:off x="1297083"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34" name="Google Shape;634;p55"/>
          <p:cNvSpPr txBox="1">
            <a:spLocks noGrp="1"/>
          </p:cNvSpPr>
          <p:nvPr>
            <p:ph type="body" idx="2"/>
          </p:nvPr>
        </p:nvSpPr>
        <p:spPr>
          <a:xfrm>
            <a:off x="1035100"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35" name="Google Shape;635;p55"/>
          <p:cNvSpPr txBox="1">
            <a:spLocks noGrp="1"/>
          </p:cNvSpPr>
          <p:nvPr>
            <p:ph type="subTitle" idx="3"/>
          </p:nvPr>
        </p:nvSpPr>
        <p:spPr>
          <a:xfrm>
            <a:off x="3259733"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36" name="Google Shape;636;p55"/>
          <p:cNvSpPr txBox="1">
            <a:spLocks noGrp="1"/>
          </p:cNvSpPr>
          <p:nvPr>
            <p:ph type="body" idx="4"/>
          </p:nvPr>
        </p:nvSpPr>
        <p:spPr>
          <a:xfrm>
            <a:off x="2997750"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37" name="Google Shape;637;p55"/>
          <p:cNvSpPr txBox="1">
            <a:spLocks noGrp="1"/>
          </p:cNvSpPr>
          <p:nvPr>
            <p:ph type="subTitle" idx="5"/>
          </p:nvPr>
        </p:nvSpPr>
        <p:spPr>
          <a:xfrm>
            <a:off x="5240496"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38" name="Google Shape;638;p55"/>
          <p:cNvSpPr txBox="1">
            <a:spLocks noGrp="1"/>
          </p:cNvSpPr>
          <p:nvPr>
            <p:ph type="body" idx="6"/>
          </p:nvPr>
        </p:nvSpPr>
        <p:spPr>
          <a:xfrm>
            <a:off x="4978513"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39" name="Google Shape;639;p55"/>
          <p:cNvSpPr txBox="1">
            <a:spLocks noGrp="1"/>
          </p:cNvSpPr>
          <p:nvPr>
            <p:ph type="subTitle" idx="7"/>
          </p:nvPr>
        </p:nvSpPr>
        <p:spPr>
          <a:xfrm>
            <a:off x="7221246" y="1892525"/>
            <a:ext cx="1087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40" name="Google Shape;640;p55"/>
          <p:cNvSpPr txBox="1">
            <a:spLocks noGrp="1"/>
          </p:cNvSpPr>
          <p:nvPr>
            <p:ph type="body" idx="8"/>
          </p:nvPr>
        </p:nvSpPr>
        <p:spPr>
          <a:xfrm>
            <a:off x="6959263" y="2381650"/>
            <a:ext cx="13083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3">
  <p:cSld name="PICTURE_WITH_CAPTION_TEXT_3">
    <p:bg>
      <p:bgPr>
        <a:solidFill>
          <a:srgbClr val="004570"/>
        </a:solidFill>
        <a:effectLst/>
      </p:bgPr>
    </p:bg>
    <p:spTree>
      <p:nvGrpSpPr>
        <p:cNvPr id="1" name="Shape 641"/>
        <p:cNvGrpSpPr/>
        <p:nvPr/>
      </p:nvGrpSpPr>
      <p:grpSpPr>
        <a:xfrm>
          <a:off x="0" y="0"/>
          <a:ext cx="0" cy="0"/>
          <a:chOff x="0" y="0"/>
          <a:chExt cx="0" cy="0"/>
        </a:xfrm>
      </p:grpSpPr>
      <p:grpSp>
        <p:nvGrpSpPr>
          <p:cNvPr id="642" name="Google Shape;642;p56"/>
          <p:cNvGrpSpPr/>
          <p:nvPr/>
        </p:nvGrpSpPr>
        <p:grpSpPr>
          <a:xfrm>
            <a:off x="308219" y="-852368"/>
            <a:ext cx="512568" cy="1729080"/>
            <a:chOff x="0" y="-28575"/>
            <a:chExt cx="270000" cy="910809"/>
          </a:xfrm>
        </p:grpSpPr>
        <p:sp>
          <p:nvSpPr>
            <p:cNvPr id="643" name="Google Shape;643;p56"/>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644" name="Google Shape;644;p56"/>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45" name="Google Shape;645;p56"/>
          <p:cNvGrpSpPr/>
          <p:nvPr/>
        </p:nvGrpSpPr>
        <p:grpSpPr>
          <a:xfrm>
            <a:off x="258107" y="-891680"/>
            <a:ext cx="512568" cy="1729080"/>
            <a:chOff x="0" y="-28575"/>
            <a:chExt cx="270000" cy="910809"/>
          </a:xfrm>
        </p:grpSpPr>
        <p:sp>
          <p:nvSpPr>
            <p:cNvPr id="646" name="Google Shape;646;p56"/>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647" name="Google Shape;647;p56"/>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48" name="Google Shape;648;p56"/>
          <p:cNvGrpSpPr/>
          <p:nvPr/>
        </p:nvGrpSpPr>
        <p:grpSpPr>
          <a:xfrm>
            <a:off x="130277" y="4566197"/>
            <a:ext cx="470611" cy="470611"/>
            <a:chOff x="0" y="0"/>
            <a:chExt cx="812800" cy="812800"/>
          </a:xfrm>
        </p:grpSpPr>
        <p:sp>
          <p:nvSpPr>
            <p:cNvPr id="649" name="Google Shape;649;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56"/>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51" name="Google Shape;651;p56"/>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652" name="Google Shape;652;p56"/>
          <p:cNvGrpSpPr/>
          <p:nvPr/>
        </p:nvGrpSpPr>
        <p:grpSpPr>
          <a:xfrm>
            <a:off x="730884" y="1745978"/>
            <a:ext cx="1355568" cy="2753221"/>
            <a:chOff x="0" y="-28575"/>
            <a:chExt cx="714058" cy="1450285"/>
          </a:xfrm>
        </p:grpSpPr>
        <p:sp>
          <p:nvSpPr>
            <p:cNvPr id="653" name="Google Shape;653;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54" name="Google Shape;654;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55" name="Google Shape;655;p56"/>
          <p:cNvGrpSpPr/>
          <p:nvPr/>
        </p:nvGrpSpPr>
        <p:grpSpPr>
          <a:xfrm>
            <a:off x="563040" y="1632127"/>
            <a:ext cx="492057" cy="671046"/>
            <a:chOff x="0" y="-28575"/>
            <a:chExt cx="714058" cy="973800"/>
          </a:xfrm>
        </p:grpSpPr>
        <p:sp>
          <p:nvSpPr>
            <p:cNvPr id="656" name="Google Shape;656;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57" name="Google Shape;657;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58" name="Google Shape;658;p56"/>
          <p:cNvGrpSpPr/>
          <p:nvPr/>
        </p:nvGrpSpPr>
        <p:grpSpPr>
          <a:xfrm>
            <a:off x="2353810" y="1745978"/>
            <a:ext cx="1355568" cy="2753221"/>
            <a:chOff x="0" y="-28575"/>
            <a:chExt cx="714058" cy="1450285"/>
          </a:xfrm>
        </p:grpSpPr>
        <p:sp>
          <p:nvSpPr>
            <p:cNvPr id="659" name="Google Shape;659;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60" name="Google Shape;660;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61" name="Google Shape;661;p56"/>
          <p:cNvGrpSpPr/>
          <p:nvPr/>
        </p:nvGrpSpPr>
        <p:grpSpPr>
          <a:xfrm>
            <a:off x="2185966" y="1632127"/>
            <a:ext cx="492057" cy="671046"/>
            <a:chOff x="0" y="-28575"/>
            <a:chExt cx="714058" cy="973800"/>
          </a:xfrm>
        </p:grpSpPr>
        <p:sp>
          <p:nvSpPr>
            <p:cNvPr id="662" name="Google Shape;662;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63" name="Google Shape;663;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64" name="Google Shape;664;p56"/>
          <p:cNvGrpSpPr/>
          <p:nvPr/>
        </p:nvGrpSpPr>
        <p:grpSpPr>
          <a:xfrm>
            <a:off x="3977662" y="1745978"/>
            <a:ext cx="1355568" cy="2753221"/>
            <a:chOff x="0" y="-28575"/>
            <a:chExt cx="714058" cy="1450285"/>
          </a:xfrm>
        </p:grpSpPr>
        <p:sp>
          <p:nvSpPr>
            <p:cNvPr id="665" name="Google Shape;665;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66" name="Google Shape;666;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67" name="Google Shape;667;p56"/>
          <p:cNvGrpSpPr/>
          <p:nvPr/>
        </p:nvGrpSpPr>
        <p:grpSpPr>
          <a:xfrm>
            <a:off x="3809818" y="1632127"/>
            <a:ext cx="492057" cy="671046"/>
            <a:chOff x="0" y="-28575"/>
            <a:chExt cx="714058" cy="973800"/>
          </a:xfrm>
        </p:grpSpPr>
        <p:sp>
          <p:nvSpPr>
            <p:cNvPr id="668" name="Google Shape;668;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69" name="Google Shape;669;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0" name="Google Shape;670;p56"/>
          <p:cNvGrpSpPr/>
          <p:nvPr/>
        </p:nvGrpSpPr>
        <p:grpSpPr>
          <a:xfrm>
            <a:off x="5601112" y="1745978"/>
            <a:ext cx="1355568" cy="2753221"/>
            <a:chOff x="0" y="-28575"/>
            <a:chExt cx="714058" cy="1450285"/>
          </a:xfrm>
        </p:grpSpPr>
        <p:sp>
          <p:nvSpPr>
            <p:cNvPr id="671" name="Google Shape;671;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72" name="Google Shape;672;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3" name="Google Shape;673;p56"/>
          <p:cNvGrpSpPr/>
          <p:nvPr/>
        </p:nvGrpSpPr>
        <p:grpSpPr>
          <a:xfrm>
            <a:off x="5433268" y="1632127"/>
            <a:ext cx="492057" cy="671046"/>
            <a:chOff x="0" y="-28575"/>
            <a:chExt cx="714058" cy="973800"/>
          </a:xfrm>
        </p:grpSpPr>
        <p:sp>
          <p:nvSpPr>
            <p:cNvPr id="674" name="Google Shape;674;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75" name="Google Shape;675;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6" name="Google Shape;676;p56"/>
          <p:cNvGrpSpPr/>
          <p:nvPr/>
        </p:nvGrpSpPr>
        <p:grpSpPr>
          <a:xfrm>
            <a:off x="7224964" y="1745978"/>
            <a:ext cx="1355568" cy="2753221"/>
            <a:chOff x="0" y="-28575"/>
            <a:chExt cx="714058" cy="1450285"/>
          </a:xfrm>
        </p:grpSpPr>
        <p:sp>
          <p:nvSpPr>
            <p:cNvPr id="677" name="Google Shape;677;p56"/>
            <p:cNvSpPr/>
            <p:nvPr/>
          </p:nvSpPr>
          <p:spPr>
            <a:xfrm>
              <a:off x="0" y="0"/>
              <a:ext cx="714058" cy="1421710"/>
            </a:xfrm>
            <a:custGeom>
              <a:avLst/>
              <a:gdLst/>
              <a:ahLst/>
              <a:cxnLst/>
              <a:rect l="l" t="t" r="r" b="b"/>
              <a:pathLst>
                <a:path w="714058" h="1421710" extrusionOk="0">
                  <a:moveTo>
                    <a:pt x="0" y="0"/>
                  </a:moveTo>
                  <a:lnTo>
                    <a:pt x="714058" y="0"/>
                  </a:lnTo>
                  <a:lnTo>
                    <a:pt x="714058" y="1421710"/>
                  </a:lnTo>
                  <a:lnTo>
                    <a:pt x="0" y="1421710"/>
                  </a:lnTo>
                  <a:close/>
                </a:path>
              </a:pathLst>
            </a:custGeom>
            <a:solidFill>
              <a:srgbClr val="F5E9D7"/>
            </a:solidFill>
            <a:ln>
              <a:noFill/>
            </a:ln>
          </p:spPr>
        </p:sp>
        <p:sp>
          <p:nvSpPr>
            <p:cNvPr id="678" name="Google Shape;678;p56"/>
            <p:cNvSpPr txBox="1"/>
            <p:nvPr/>
          </p:nvSpPr>
          <p:spPr>
            <a:xfrm>
              <a:off x="0" y="-28575"/>
              <a:ext cx="714000" cy="1450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79" name="Google Shape;679;p56"/>
          <p:cNvGrpSpPr/>
          <p:nvPr/>
        </p:nvGrpSpPr>
        <p:grpSpPr>
          <a:xfrm>
            <a:off x="7057120" y="1632127"/>
            <a:ext cx="492057" cy="671046"/>
            <a:chOff x="0" y="-28575"/>
            <a:chExt cx="714058" cy="973800"/>
          </a:xfrm>
        </p:grpSpPr>
        <p:sp>
          <p:nvSpPr>
            <p:cNvPr id="680" name="Google Shape;680;p56"/>
            <p:cNvSpPr/>
            <p:nvPr/>
          </p:nvSpPr>
          <p:spPr>
            <a:xfrm>
              <a:off x="0" y="0"/>
              <a:ext cx="714058" cy="945080"/>
            </a:xfrm>
            <a:custGeom>
              <a:avLst/>
              <a:gdLst/>
              <a:ahLst/>
              <a:cxnLst/>
              <a:rect l="l" t="t" r="r" b="b"/>
              <a:pathLst>
                <a:path w="714058" h="945080" extrusionOk="0">
                  <a:moveTo>
                    <a:pt x="203200" y="0"/>
                  </a:moveTo>
                  <a:lnTo>
                    <a:pt x="714058" y="0"/>
                  </a:lnTo>
                  <a:lnTo>
                    <a:pt x="510858" y="945080"/>
                  </a:lnTo>
                  <a:lnTo>
                    <a:pt x="0" y="945080"/>
                  </a:lnTo>
                  <a:lnTo>
                    <a:pt x="203200" y="0"/>
                  </a:lnTo>
                  <a:close/>
                </a:path>
              </a:pathLst>
            </a:custGeom>
            <a:solidFill>
              <a:srgbClr val="44ADEE"/>
            </a:solidFill>
            <a:ln>
              <a:noFill/>
            </a:ln>
          </p:spPr>
        </p:sp>
        <p:sp>
          <p:nvSpPr>
            <p:cNvPr id="681" name="Google Shape;681;p56"/>
            <p:cNvSpPr txBox="1"/>
            <p:nvPr/>
          </p:nvSpPr>
          <p:spPr>
            <a:xfrm>
              <a:off x="101600" y="-28575"/>
              <a:ext cx="510900" cy="97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82" name="Google Shape;682;p56"/>
          <p:cNvSpPr txBox="1"/>
          <p:nvPr/>
        </p:nvSpPr>
        <p:spPr>
          <a:xfrm>
            <a:off x="701269" y="176921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1</a:t>
            </a:r>
            <a:endParaRPr sz="700" b="0" i="0" u="none" strike="noStrike" cap="none">
              <a:solidFill>
                <a:srgbClr val="000000"/>
              </a:solidFill>
              <a:latin typeface="Arial"/>
              <a:ea typeface="Arial"/>
              <a:cs typeface="Arial"/>
              <a:sym typeface="Arial"/>
            </a:endParaRPr>
          </a:p>
        </p:txBody>
      </p:sp>
      <p:sp>
        <p:nvSpPr>
          <p:cNvPr id="683" name="Google Shape;683;p56"/>
          <p:cNvSpPr txBox="1"/>
          <p:nvPr/>
        </p:nvSpPr>
        <p:spPr>
          <a:xfrm>
            <a:off x="2325395" y="176916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2</a:t>
            </a:r>
            <a:endParaRPr sz="700" b="0" i="0" u="none" strike="noStrike" cap="none">
              <a:solidFill>
                <a:srgbClr val="000000"/>
              </a:solidFill>
              <a:latin typeface="Arial"/>
              <a:ea typeface="Arial"/>
              <a:cs typeface="Arial"/>
              <a:sym typeface="Arial"/>
            </a:endParaRPr>
          </a:p>
        </p:txBody>
      </p:sp>
      <p:sp>
        <p:nvSpPr>
          <p:cNvPr id="684" name="Google Shape;684;p56"/>
          <p:cNvSpPr txBox="1"/>
          <p:nvPr/>
        </p:nvSpPr>
        <p:spPr>
          <a:xfrm>
            <a:off x="3948591" y="1769193"/>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3</a:t>
            </a:r>
            <a:endParaRPr sz="700" b="0" i="0" u="none" strike="noStrike" cap="none">
              <a:solidFill>
                <a:srgbClr val="000000"/>
              </a:solidFill>
              <a:latin typeface="Arial"/>
              <a:ea typeface="Arial"/>
              <a:cs typeface="Arial"/>
              <a:sym typeface="Arial"/>
            </a:endParaRPr>
          </a:p>
        </p:txBody>
      </p:sp>
      <p:sp>
        <p:nvSpPr>
          <p:cNvPr id="685" name="Google Shape;685;p56"/>
          <p:cNvSpPr txBox="1"/>
          <p:nvPr/>
        </p:nvSpPr>
        <p:spPr>
          <a:xfrm>
            <a:off x="5572436" y="176916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4</a:t>
            </a:r>
            <a:endParaRPr sz="700" b="0" i="0" u="none" strike="noStrike" cap="none">
              <a:solidFill>
                <a:srgbClr val="000000"/>
              </a:solidFill>
              <a:latin typeface="Arial"/>
              <a:ea typeface="Arial"/>
              <a:cs typeface="Arial"/>
              <a:sym typeface="Arial"/>
            </a:endParaRPr>
          </a:p>
        </p:txBody>
      </p:sp>
      <p:sp>
        <p:nvSpPr>
          <p:cNvPr id="686" name="Google Shape;686;p56"/>
          <p:cNvSpPr txBox="1"/>
          <p:nvPr/>
        </p:nvSpPr>
        <p:spPr>
          <a:xfrm>
            <a:off x="7196949" y="1769168"/>
            <a:ext cx="214200" cy="396900"/>
          </a:xfrm>
          <a:prstGeom prst="rect">
            <a:avLst/>
          </a:prstGeom>
          <a:noFill/>
          <a:ln>
            <a:noFill/>
          </a:ln>
        </p:spPr>
        <p:txBody>
          <a:bodyPr spcFirstLastPara="1" wrap="square" lIns="0" tIns="0" rIns="0" bIns="0" anchor="ctr" anchorCtr="0">
            <a:noAutofit/>
          </a:bodyPr>
          <a:lstStyle/>
          <a:p>
            <a:pPr marL="0" marR="0" lvl="0" indent="0" algn="ctr" rtl="0">
              <a:lnSpc>
                <a:spcPct val="170017"/>
              </a:lnSpc>
              <a:spcBef>
                <a:spcPts val="0"/>
              </a:spcBef>
              <a:spcAft>
                <a:spcPts val="0"/>
              </a:spcAft>
              <a:buClr>
                <a:srgbClr val="000000"/>
              </a:buClr>
              <a:buSzPts val="2000"/>
              <a:buFont typeface="Arial"/>
              <a:buNone/>
            </a:pPr>
            <a:r>
              <a:rPr lang="en-US" sz="2000" b="1" i="0" u="none" strike="noStrike" cap="none">
                <a:solidFill>
                  <a:srgbClr val="004570"/>
                </a:solidFill>
                <a:latin typeface="Oswald"/>
                <a:ea typeface="Oswald"/>
                <a:cs typeface="Oswald"/>
                <a:sym typeface="Oswald"/>
              </a:rPr>
              <a:t>5</a:t>
            </a:r>
            <a:endParaRPr sz="700" b="0" i="0" u="none" strike="noStrike" cap="none">
              <a:solidFill>
                <a:srgbClr val="000000"/>
              </a:solidFill>
              <a:latin typeface="Arial"/>
              <a:ea typeface="Arial"/>
              <a:cs typeface="Arial"/>
              <a:sym typeface="Arial"/>
            </a:endParaRPr>
          </a:p>
        </p:txBody>
      </p:sp>
      <p:grpSp>
        <p:nvGrpSpPr>
          <p:cNvPr id="687" name="Google Shape;687;p56"/>
          <p:cNvGrpSpPr/>
          <p:nvPr/>
        </p:nvGrpSpPr>
        <p:grpSpPr>
          <a:xfrm>
            <a:off x="8267785" y="-403566"/>
            <a:ext cx="386110" cy="1530434"/>
            <a:chOff x="0" y="-28575"/>
            <a:chExt cx="145647" cy="740700"/>
          </a:xfrm>
        </p:grpSpPr>
        <p:sp>
          <p:nvSpPr>
            <p:cNvPr id="688" name="Google Shape;688;p56"/>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44ADEE"/>
            </a:solidFill>
            <a:ln>
              <a:noFill/>
            </a:ln>
          </p:spPr>
        </p:sp>
        <p:sp>
          <p:nvSpPr>
            <p:cNvPr id="689" name="Google Shape;689;p56"/>
            <p:cNvSpPr txBox="1"/>
            <p:nvPr/>
          </p:nvSpPr>
          <p:spPr>
            <a:xfrm>
              <a:off x="0" y="-28575"/>
              <a:ext cx="145500" cy="740700"/>
            </a:xfrm>
            <a:prstGeom prst="rect">
              <a:avLst/>
            </a:prstGeom>
            <a:solidFill>
              <a:srgbClr val="44ADEE"/>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90" name="Google Shape;690;p56"/>
          <p:cNvGrpSpPr/>
          <p:nvPr/>
        </p:nvGrpSpPr>
        <p:grpSpPr>
          <a:xfrm>
            <a:off x="8009050" y="-766123"/>
            <a:ext cx="386110" cy="1530434"/>
            <a:chOff x="0" y="-28575"/>
            <a:chExt cx="145647" cy="740700"/>
          </a:xfrm>
        </p:grpSpPr>
        <p:sp>
          <p:nvSpPr>
            <p:cNvPr id="691" name="Google Shape;691;p56"/>
            <p:cNvSpPr/>
            <p:nvPr/>
          </p:nvSpPr>
          <p:spPr>
            <a:xfrm>
              <a:off x="0" y="0"/>
              <a:ext cx="145647" cy="711992"/>
            </a:xfrm>
            <a:custGeom>
              <a:avLst/>
              <a:gdLst/>
              <a:ahLst/>
              <a:cxnLst/>
              <a:rect l="l" t="t" r="r" b="b"/>
              <a:pathLst>
                <a:path w="145647" h="711992" extrusionOk="0">
                  <a:moveTo>
                    <a:pt x="0" y="0"/>
                  </a:moveTo>
                  <a:lnTo>
                    <a:pt x="145647" y="0"/>
                  </a:lnTo>
                  <a:lnTo>
                    <a:pt x="145647" y="711992"/>
                  </a:lnTo>
                  <a:lnTo>
                    <a:pt x="0" y="711992"/>
                  </a:lnTo>
                  <a:close/>
                </a:path>
              </a:pathLst>
            </a:custGeom>
            <a:solidFill>
              <a:srgbClr val="8DCDF6"/>
            </a:solidFill>
            <a:ln>
              <a:noFill/>
            </a:ln>
          </p:spPr>
        </p:sp>
        <p:sp>
          <p:nvSpPr>
            <p:cNvPr id="692" name="Google Shape;692;p56"/>
            <p:cNvSpPr txBox="1"/>
            <p:nvPr/>
          </p:nvSpPr>
          <p:spPr>
            <a:xfrm>
              <a:off x="0" y="-28575"/>
              <a:ext cx="145500" cy="740700"/>
            </a:xfrm>
            <a:prstGeom prst="rect">
              <a:avLst/>
            </a:prstGeom>
            <a:solidFill>
              <a:srgbClr val="8DCDF6"/>
            </a:solid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93" name="Google Shape;693;p56"/>
          <p:cNvSpPr txBox="1">
            <a:spLocks noGrp="1"/>
          </p:cNvSpPr>
          <p:nvPr>
            <p:ph type="title"/>
          </p:nvPr>
        </p:nvSpPr>
        <p:spPr>
          <a:xfrm>
            <a:off x="820775" y="853713"/>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94" name="Google Shape;694;p56"/>
          <p:cNvSpPr txBox="1">
            <a:spLocks noGrp="1"/>
          </p:cNvSpPr>
          <p:nvPr>
            <p:ph type="subTitle" idx="1"/>
          </p:nvPr>
        </p:nvSpPr>
        <p:spPr>
          <a:xfrm>
            <a:off x="1041584"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95" name="Google Shape;695;p56"/>
          <p:cNvSpPr txBox="1">
            <a:spLocks noGrp="1"/>
          </p:cNvSpPr>
          <p:nvPr>
            <p:ph type="body" idx="2"/>
          </p:nvPr>
        </p:nvSpPr>
        <p:spPr>
          <a:xfrm>
            <a:off x="820775"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96" name="Google Shape;696;p56"/>
          <p:cNvSpPr txBox="1">
            <a:spLocks noGrp="1"/>
          </p:cNvSpPr>
          <p:nvPr>
            <p:ph type="subTitle" idx="3"/>
          </p:nvPr>
        </p:nvSpPr>
        <p:spPr>
          <a:xfrm>
            <a:off x="2684359"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97" name="Google Shape;697;p56"/>
          <p:cNvSpPr txBox="1">
            <a:spLocks noGrp="1"/>
          </p:cNvSpPr>
          <p:nvPr>
            <p:ph type="body" idx="4"/>
          </p:nvPr>
        </p:nvSpPr>
        <p:spPr>
          <a:xfrm>
            <a:off x="2463550"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698" name="Google Shape;698;p56"/>
          <p:cNvSpPr txBox="1">
            <a:spLocks noGrp="1"/>
          </p:cNvSpPr>
          <p:nvPr>
            <p:ph type="subTitle" idx="5"/>
          </p:nvPr>
        </p:nvSpPr>
        <p:spPr>
          <a:xfrm>
            <a:off x="4307547"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699" name="Google Shape;699;p56"/>
          <p:cNvSpPr txBox="1">
            <a:spLocks noGrp="1"/>
          </p:cNvSpPr>
          <p:nvPr>
            <p:ph type="body" idx="6"/>
          </p:nvPr>
        </p:nvSpPr>
        <p:spPr>
          <a:xfrm>
            <a:off x="4086738"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700" name="Google Shape;700;p56"/>
          <p:cNvSpPr txBox="1">
            <a:spLocks noGrp="1"/>
          </p:cNvSpPr>
          <p:nvPr>
            <p:ph type="subTitle" idx="7"/>
          </p:nvPr>
        </p:nvSpPr>
        <p:spPr>
          <a:xfrm>
            <a:off x="5917397"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701" name="Google Shape;701;p56"/>
          <p:cNvSpPr txBox="1">
            <a:spLocks noGrp="1"/>
          </p:cNvSpPr>
          <p:nvPr>
            <p:ph type="body" idx="8"/>
          </p:nvPr>
        </p:nvSpPr>
        <p:spPr>
          <a:xfrm>
            <a:off x="5696588"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
        <p:nvSpPr>
          <p:cNvPr id="702" name="Google Shape;702;p56"/>
          <p:cNvSpPr txBox="1">
            <a:spLocks noGrp="1"/>
          </p:cNvSpPr>
          <p:nvPr>
            <p:ph type="subTitle" idx="9"/>
          </p:nvPr>
        </p:nvSpPr>
        <p:spPr>
          <a:xfrm>
            <a:off x="7554822" y="1892525"/>
            <a:ext cx="916200" cy="3969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300"/>
              </a:spcBef>
              <a:spcAft>
                <a:spcPts val="0"/>
              </a:spcAft>
              <a:buSzPts val="1600"/>
              <a:buNone/>
              <a:defRPr sz="1500" b="1">
                <a:solidFill>
                  <a:srgbClr val="004570"/>
                </a:solidFill>
                <a:latin typeface="Oswald"/>
                <a:ea typeface="Oswald"/>
                <a:cs typeface="Oswald"/>
                <a:sym typeface="Oswald"/>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a:endParaRPr/>
          </a:p>
        </p:txBody>
      </p:sp>
      <p:sp>
        <p:nvSpPr>
          <p:cNvPr id="703" name="Google Shape;703;p56"/>
          <p:cNvSpPr txBox="1">
            <a:spLocks noGrp="1"/>
          </p:cNvSpPr>
          <p:nvPr>
            <p:ph type="body" idx="13"/>
          </p:nvPr>
        </p:nvSpPr>
        <p:spPr>
          <a:xfrm>
            <a:off x="7334013" y="2381650"/>
            <a:ext cx="1102800" cy="1971000"/>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300"/>
              </a:spcBef>
              <a:spcAft>
                <a:spcPts val="0"/>
              </a:spcAft>
              <a:buSzPts val="1200"/>
              <a:buFont typeface="Avenir"/>
              <a:buChar char="•"/>
              <a:defRPr sz="1200">
                <a:latin typeface="Avenir"/>
                <a:ea typeface="Avenir"/>
                <a:cs typeface="Avenir"/>
                <a:sym typeface="Avenir"/>
              </a:defRPr>
            </a:lvl1pPr>
            <a:lvl2pPr marL="914400" lvl="1" indent="-292100" algn="l">
              <a:lnSpc>
                <a:spcPct val="100000"/>
              </a:lnSpc>
              <a:spcBef>
                <a:spcPts val="300"/>
              </a:spcBef>
              <a:spcAft>
                <a:spcPts val="0"/>
              </a:spcAft>
              <a:buSzPts val="1000"/>
              <a:buFont typeface="Avenir"/>
              <a:buChar char="–"/>
              <a:defRPr sz="1000">
                <a:latin typeface="Avenir"/>
                <a:ea typeface="Avenir"/>
                <a:cs typeface="Avenir"/>
                <a:sym typeface="Avenir"/>
              </a:defRPr>
            </a:lvl2pPr>
            <a:lvl3pPr marL="1371600" lvl="2" indent="-279400" algn="l">
              <a:lnSpc>
                <a:spcPct val="100000"/>
              </a:lnSpc>
              <a:spcBef>
                <a:spcPts val="200"/>
              </a:spcBef>
              <a:spcAft>
                <a:spcPts val="0"/>
              </a:spcAft>
              <a:buSzPts val="800"/>
              <a:buFont typeface="Avenir"/>
              <a:buChar char="•"/>
              <a:defRPr sz="800">
                <a:latin typeface="Avenir"/>
                <a:ea typeface="Avenir"/>
                <a:cs typeface="Avenir"/>
                <a:sym typeface="Avenir"/>
              </a:defRPr>
            </a:lvl3pPr>
            <a:lvl4pPr marL="1828800" lvl="3" indent="-266700" algn="l">
              <a:lnSpc>
                <a:spcPct val="100000"/>
              </a:lnSpc>
              <a:spcBef>
                <a:spcPts val="200"/>
              </a:spcBef>
              <a:spcAft>
                <a:spcPts val="0"/>
              </a:spcAft>
              <a:buSzPts val="600"/>
              <a:buFont typeface="Avenir"/>
              <a:buChar char="–"/>
              <a:defRPr sz="600">
                <a:latin typeface="Avenir"/>
                <a:ea typeface="Avenir"/>
                <a:cs typeface="Avenir"/>
                <a:sym typeface="Avenir"/>
              </a:defRPr>
            </a:lvl4pPr>
            <a:lvl5pPr marL="2286000" lvl="4" indent="-266700" algn="l">
              <a:lnSpc>
                <a:spcPct val="100000"/>
              </a:lnSpc>
              <a:spcBef>
                <a:spcPts val="200"/>
              </a:spcBef>
              <a:spcAft>
                <a:spcPts val="0"/>
              </a:spcAft>
              <a:buSzPts val="600"/>
              <a:buFont typeface="Avenir"/>
              <a:buChar char="»"/>
              <a:defRPr sz="600">
                <a:latin typeface="Avenir"/>
                <a:ea typeface="Avenir"/>
                <a:cs typeface="Avenir"/>
                <a:sym typeface="Avenir"/>
              </a:defRPr>
            </a:lvl5pPr>
            <a:lvl6pPr marL="2743200" lvl="5" indent="-266700" algn="l">
              <a:lnSpc>
                <a:spcPct val="100000"/>
              </a:lnSpc>
              <a:spcBef>
                <a:spcPts val="200"/>
              </a:spcBef>
              <a:spcAft>
                <a:spcPts val="0"/>
              </a:spcAft>
              <a:buSzPts val="600"/>
              <a:buFont typeface="Avenir"/>
              <a:buChar char="•"/>
              <a:defRPr sz="600">
                <a:latin typeface="Avenir"/>
                <a:ea typeface="Avenir"/>
                <a:cs typeface="Avenir"/>
                <a:sym typeface="Avenir"/>
              </a:defRPr>
            </a:lvl6pPr>
            <a:lvl7pPr marL="3200400" lvl="6" indent="-266700" algn="l">
              <a:lnSpc>
                <a:spcPct val="100000"/>
              </a:lnSpc>
              <a:spcBef>
                <a:spcPts val="200"/>
              </a:spcBef>
              <a:spcAft>
                <a:spcPts val="0"/>
              </a:spcAft>
              <a:buSzPts val="600"/>
              <a:buFont typeface="Avenir"/>
              <a:buChar char="•"/>
              <a:defRPr sz="600">
                <a:latin typeface="Avenir"/>
                <a:ea typeface="Avenir"/>
                <a:cs typeface="Avenir"/>
                <a:sym typeface="Avenir"/>
              </a:defRPr>
            </a:lvl7pPr>
            <a:lvl8pPr marL="3657600" lvl="7" indent="-266700" algn="l">
              <a:lnSpc>
                <a:spcPct val="100000"/>
              </a:lnSpc>
              <a:spcBef>
                <a:spcPts val="200"/>
              </a:spcBef>
              <a:spcAft>
                <a:spcPts val="0"/>
              </a:spcAft>
              <a:buSzPts val="600"/>
              <a:buFont typeface="Avenir"/>
              <a:buChar char="•"/>
              <a:defRPr sz="600">
                <a:latin typeface="Avenir"/>
                <a:ea typeface="Avenir"/>
                <a:cs typeface="Avenir"/>
                <a:sym typeface="Avenir"/>
              </a:defRPr>
            </a:lvl8pPr>
            <a:lvl9pPr marL="4114800" lvl="8" indent="-266700" algn="l">
              <a:lnSpc>
                <a:spcPct val="100000"/>
              </a:lnSpc>
              <a:spcBef>
                <a:spcPts val="200"/>
              </a:spcBef>
              <a:spcAft>
                <a:spcPts val="0"/>
              </a:spcAft>
              <a:buSzPts val="600"/>
              <a:buFont typeface="Avenir"/>
              <a:buChar char="•"/>
              <a:defRPr sz="600">
                <a:latin typeface="Avenir"/>
                <a:ea typeface="Avenir"/>
                <a:cs typeface="Avenir"/>
                <a:sym typeface="Aveni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4"/>
        <p:cNvGrpSpPr/>
        <p:nvPr/>
      </p:nvGrpSpPr>
      <p:grpSpPr>
        <a:xfrm>
          <a:off x="0" y="0"/>
          <a:ext cx="0" cy="0"/>
          <a:chOff x="0" y="0"/>
          <a:chExt cx="0" cy="0"/>
        </a:xfrm>
      </p:grpSpPr>
      <p:sp>
        <p:nvSpPr>
          <p:cNvPr id="705" name="Google Shape;705;p58"/>
          <p:cNvSpPr/>
          <p:nvPr/>
        </p:nvSpPr>
        <p:spPr>
          <a:xfrm>
            <a:off x="0" y="0"/>
            <a:ext cx="996696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a:stretch>
          </a:blipFill>
          <a:ln>
            <a:noFill/>
          </a:ln>
        </p:spPr>
      </p:sp>
      <p:sp>
        <p:nvSpPr>
          <p:cNvPr id="706" name="Google Shape;706;p58"/>
          <p:cNvSpPr txBox="1"/>
          <p:nvPr/>
        </p:nvSpPr>
        <p:spPr>
          <a:xfrm>
            <a:off x="3450568" y="1981102"/>
            <a:ext cx="2264700" cy="1476900"/>
          </a:xfrm>
          <a:prstGeom prst="rect">
            <a:avLst/>
          </a:prstGeom>
          <a:noFill/>
          <a:ln>
            <a:noFill/>
          </a:ln>
        </p:spPr>
        <p:txBody>
          <a:bodyPr spcFirstLastPara="1" wrap="square" lIns="0" tIns="0" rIns="0" bIns="0" anchor="t" anchorCtr="0">
            <a:spAutoFit/>
          </a:bodyPr>
          <a:lstStyle/>
          <a:p>
            <a:pPr marL="0" marR="0" lvl="0" indent="0" algn="just" rtl="0">
              <a:lnSpc>
                <a:spcPct val="95000"/>
              </a:lnSpc>
              <a:spcBef>
                <a:spcPts val="0"/>
              </a:spcBef>
              <a:spcAft>
                <a:spcPts val="0"/>
              </a:spcAft>
              <a:buClr>
                <a:srgbClr val="000000"/>
              </a:buClr>
              <a:buSzPts val="10100"/>
              <a:buFont typeface="Arial"/>
              <a:buNone/>
            </a:pPr>
            <a:r>
              <a:rPr lang="en-US" sz="10100" b="1" i="0" u="none" strike="noStrike" cap="none">
                <a:solidFill>
                  <a:srgbClr val="FFFFFF"/>
                </a:solidFill>
                <a:latin typeface="Oswald"/>
                <a:ea typeface="Oswald"/>
                <a:cs typeface="Oswald"/>
                <a:sym typeface="Oswald"/>
              </a:rPr>
              <a:t>Q&amp;A</a:t>
            </a:r>
            <a:endParaRPr sz="700" b="0" i="0" u="none" strike="noStrike" cap="none">
              <a:solidFill>
                <a:srgbClr val="000000"/>
              </a:solidFill>
              <a:latin typeface="Arial"/>
              <a:ea typeface="Arial"/>
              <a:cs typeface="Arial"/>
              <a:sym typeface="Arial"/>
            </a:endParaRPr>
          </a:p>
        </p:txBody>
      </p:sp>
      <p:grpSp>
        <p:nvGrpSpPr>
          <p:cNvPr id="707" name="Google Shape;707;p58"/>
          <p:cNvGrpSpPr/>
          <p:nvPr/>
        </p:nvGrpSpPr>
        <p:grpSpPr>
          <a:xfrm>
            <a:off x="3143941" y="1850014"/>
            <a:ext cx="118002" cy="555555"/>
            <a:chOff x="0" y="-28575"/>
            <a:chExt cx="70348" cy="331200"/>
          </a:xfrm>
        </p:grpSpPr>
        <p:sp>
          <p:nvSpPr>
            <p:cNvPr id="708" name="Google Shape;708;p58"/>
            <p:cNvSpPr/>
            <p:nvPr/>
          </p:nvSpPr>
          <p:spPr>
            <a:xfrm>
              <a:off x="0" y="0"/>
              <a:ext cx="70348" cy="302585"/>
            </a:xfrm>
            <a:custGeom>
              <a:avLst/>
              <a:gdLst/>
              <a:ahLst/>
              <a:cxnLst/>
              <a:rect l="l" t="t" r="r" b="b"/>
              <a:pathLst>
                <a:path w="70348" h="302585" extrusionOk="0">
                  <a:moveTo>
                    <a:pt x="0" y="0"/>
                  </a:moveTo>
                  <a:lnTo>
                    <a:pt x="70348" y="0"/>
                  </a:lnTo>
                  <a:lnTo>
                    <a:pt x="70348" y="302585"/>
                  </a:lnTo>
                  <a:lnTo>
                    <a:pt x="0" y="302585"/>
                  </a:lnTo>
                  <a:close/>
                </a:path>
              </a:pathLst>
            </a:custGeom>
            <a:solidFill>
              <a:srgbClr val="B30000"/>
            </a:solidFill>
            <a:ln>
              <a:noFill/>
            </a:ln>
          </p:spPr>
        </p:sp>
        <p:sp>
          <p:nvSpPr>
            <p:cNvPr id="709" name="Google Shape;709;p58"/>
            <p:cNvSpPr txBox="1"/>
            <p:nvPr/>
          </p:nvSpPr>
          <p:spPr>
            <a:xfrm>
              <a:off x="0" y="-28575"/>
              <a:ext cx="70200" cy="3312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0" name="Google Shape;710;p58"/>
          <p:cNvGrpSpPr/>
          <p:nvPr/>
        </p:nvGrpSpPr>
        <p:grpSpPr>
          <a:xfrm rot="-5400000">
            <a:off x="3373753" y="1502200"/>
            <a:ext cx="118002" cy="673490"/>
            <a:chOff x="0" y="-28575"/>
            <a:chExt cx="70348" cy="401508"/>
          </a:xfrm>
        </p:grpSpPr>
        <p:sp>
          <p:nvSpPr>
            <p:cNvPr id="711" name="Google Shape;711;p58"/>
            <p:cNvSpPr/>
            <p:nvPr/>
          </p:nvSpPr>
          <p:spPr>
            <a:xfrm>
              <a:off x="0" y="0"/>
              <a:ext cx="70348" cy="372933"/>
            </a:xfrm>
            <a:custGeom>
              <a:avLst/>
              <a:gdLst/>
              <a:ahLst/>
              <a:cxnLst/>
              <a:rect l="l" t="t" r="r" b="b"/>
              <a:pathLst>
                <a:path w="70348" h="372933" extrusionOk="0">
                  <a:moveTo>
                    <a:pt x="0" y="0"/>
                  </a:moveTo>
                  <a:lnTo>
                    <a:pt x="70348" y="0"/>
                  </a:lnTo>
                  <a:lnTo>
                    <a:pt x="70348" y="372933"/>
                  </a:lnTo>
                  <a:lnTo>
                    <a:pt x="0" y="372933"/>
                  </a:lnTo>
                  <a:close/>
                </a:path>
              </a:pathLst>
            </a:custGeom>
            <a:solidFill>
              <a:srgbClr val="B30000"/>
            </a:solidFill>
            <a:ln>
              <a:noFill/>
            </a:ln>
          </p:spPr>
        </p:sp>
        <p:sp>
          <p:nvSpPr>
            <p:cNvPr id="712" name="Google Shape;712;p58"/>
            <p:cNvSpPr txBox="1"/>
            <p:nvPr/>
          </p:nvSpPr>
          <p:spPr>
            <a:xfrm>
              <a:off x="0" y="-28575"/>
              <a:ext cx="70200" cy="4014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3" name="Google Shape;713;p58"/>
          <p:cNvGrpSpPr/>
          <p:nvPr/>
        </p:nvGrpSpPr>
        <p:grpSpPr>
          <a:xfrm rot="10800000">
            <a:off x="5715359" y="2774899"/>
            <a:ext cx="118002" cy="555555"/>
            <a:chOff x="0" y="-28575"/>
            <a:chExt cx="70348" cy="331200"/>
          </a:xfrm>
        </p:grpSpPr>
        <p:sp>
          <p:nvSpPr>
            <p:cNvPr id="714" name="Google Shape;714;p58"/>
            <p:cNvSpPr/>
            <p:nvPr/>
          </p:nvSpPr>
          <p:spPr>
            <a:xfrm>
              <a:off x="0" y="0"/>
              <a:ext cx="70348" cy="302585"/>
            </a:xfrm>
            <a:custGeom>
              <a:avLst/>
              <a:gdLst/>
              <a:ahLst/>
              <a:cxnLst/>
              <a:rect l="l" t="t" r="r" b="b"/>
              <a:pathLst>
                <a:path w="70348" h="302585" extrusionOk="0">
                  <a:moveTo>
                    <a:pt x="0" y="0"/>
                  </a:moveTo>
                  <a:lnTo>
                    <a:pt x="70348" y="0"/>
                  </a:lnTo>
                  <a:lnTo>
                    <a:pt x="70348" y="302585"/>
                  </a:lnTo>
                  <a:lnTo>
                    <a:pt x="0" y="302585"/>
                  </a:lnTo>
                  <a:close/>
                </a:path>
              </a:pathLst>
            </a:custGeom>
            <a:solidFill>
              <a:srgbClr val="B30000"/>
            </a:solidFill>
            <a:ln>
              <a:noFill/>
            </a:ln>
          </p:spPr>
        </p:sp>
        <p:sp>
          <p:nvSpPr>
            <p:cNvPr id="715" name="Google Shape;715;p58"/>
            <p:cNvSpPr txBox="1"/>
            <p:nvPr/>
          </p:nvSpPr>
          <p:spPr>
            <a:xfrm>
              <a:off x="0" y="-28575"/>
              <a:ext cx="70200" cy="3312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6" name="Google Shape;716;p58"/>
          <p:cNvGrpSpPr/>
          <p:nvPr/>
        </p:nvGrpSpPr>
        <p:grpSpPr>
          <a:xfrm rot="5400000">
            <a:off x="5485547" y="3004778"/>
            <a:ext cx="118002" cy="673490"/>
            <a:chOff x="0" y="-28575"/>
            <a:chExt cx="70348" cy="401508"/>
          </a:xfrm>
        </p:grpSpPr>
        <p:sp>
          <p:nvSpPr>
            <p:cNvPr id="717" name="Google Shape;717;p58"/>
            <p:cNvSpPr/>
            <p:nvPr/>
          </p:nvSpPr>
          <p:spPr>
            <a:xfrm>
              <a:off x="0" y="0"/>
              <a:ext cx="70348" cy="372933"/>
            </a:xfrm>
            <a:custGeom>
              <a:avLst/>
              <a:gdLst/>
              <a:ahLst/>
              <a:cxnLst/>
              <a:rect l="l" t="t" r="r" b="b"/>
              <a:pathLst>
                <a:path w="70348" h="372933" extrusionOk="0">
                  <a:moveTo>
                    <a:pt x="0" y="0"/>
                  </a:moveTo>
                  <a:lnTo>
                    <a:pt x="70348" y="0"/>
                  </a:lnTo>
                  <a:lnTo>
                    <a:pt x="70348" y="372933"/>
                  </a:lnTo>
                  <a:lnTo>
                    <a:pt x="0" y="372933"/>
                  </a:lnTo>
                  <a:close/>
                </a:path>
              </a:pathLst>
            </a:custGeom>
            <a:solidFill>
              <a:srgbClr val="B30000"/>
            </a:solidFill>
            <a:ln>
              <a:noFill/>
            </a:ln>
          </p:spPr>
        </p:sp>
        <p:sp>
          <p:nvSpPr>
            <p:cNvPr id="718" name="Google Shape;718;p58"/>
            <p:cNvSpPr txBox="1"/>
            <p:nvPr/>
          </p:nvSpPr>
          <p:spPr>
            <a:xfrm>
              <a:off x="0" y="-28575"/>
              <a:ext cx="70200" cy="401400"/>
            </a:xfrm>
            <a:prstGeom prst="rect">
              <a:avLst/>
            </a:prstGeom>
            <a:noFill/>
            <a:ln>
              <a:noFill/>
            </a:ln>
          </p:spPr>
          <p:txBody>
            <a:bodyPr spcFirstLastPara="1" wrap="square" lIns="25400" tIns="25400" rIns="25400" bIns="25400" anchor="ctr" anchorCtr="0">
              <a:noAutofit/>
            </a:bodyPr>
            <a:lstStyle/>
            <a:p>
              <a:pPr marL="0" marR="0" lvl="0" indent="0" algn="just"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19" name="Google Shape;719;p58"/>
          <p:cNvGrpSpPr/>
          <p:nvPr/>
        </p:nvGrpSpPr>
        <p:grpSpPr>
          <a:xfrm>
            <a:off x="895923" y="2981294"/>
            <a:ext cx="1188029" cy="2200368"/>
            <a:chOff x="0" y="-28575"/>
            <a:chExt cx="406400" cy="752700"/>
          </a:xfrm>
        </p:grpSpPr>
        <p:sp>
          <p:nvSpPr>
            <p:cNvPr id="720" name="Google Shape;720;p58"/>
            <p:cNvSpPr/>
            <p:nvPr/>
          </p:nvSpPr>
          <p:spPr>
            <a:xfrm>
              <a:off x="0" y="0"/>
              <a:ext cx="406400" cy="723987"/>
            </a:xfrm>
            <a:custGeom>
              <a:avLst/>
              <a:gdLst/>
              <a:ahLst/>
              <a:cxnLst/>
              <a:rect l="l" t="t" r="r" b="b"/>
              <a:pathLst>
                <a:path w="406400" h="723987" extrusionOk="0">
                  <a:moveTo>
                    <a:pt x="203200" y="0"/>
                  </a:moveTo>
                  <a:lnTo>
                    <a:pt x="406400" y="0"/>
                  </a:lnTo>
                  <a:lnTo>
                    <a:pt x="203200" y="723987"/>
                  </a:lnTo>
                  <a:lnTo>
                    <a:pt x="0" y="723987"/>
                  </a:lnTo>
                  <a:lnTo>
                    <a:pt x="203200" y="0"/>
                  </a:lnTo>
                  <a:close/>
                </a:path>
              </a:pathLst>
            </a:custGeom>
            <a:solidFill>
              <a:srgbClr val="44ADEE"/>
            </a:solidFill>
            <a:ln>
              <a:noFill/>
            </a:ln>
          </p:spPr>
        </p:sp>
        <p:sp>
          <p:nvSpPr>
            <p:cNvPr id="721" name="Google Shape;721;p58"/>
            <p:cNvSpPr txBox="1"/>
            <p:nvPr/>
          </p:nvSpPr>
          <p:spPr>
            <a:xfrm>
              <a:off x="101600" y="-28575"/>
              <a:ext cx="203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22" name="Google Shape;722;p58"/>
          <p:cNvGrpSpPr/>
          <p:nvPr/>
        </p:nvGrpSpPr>
        <p:grpSpPr>
          <a:xfrm>
            <a:off x="514350" y="3850986"/>
            <a:ext cx="989191" cy="1528357"/>
            <a:chOff x="0" y="-28575"/>
            <a:chExt cx="487166" cy="752700"/>
          </a:xfrm>
        </p:grpSpPr>
        <p:sp>
          <p:nvSpPr>
            <p:cNvPr id="723" name="Google Shape;723;p58"/>
            <p:cNvSpPr/>
            <p:nvPr/>
          </p:nvSpPr>
          <p:spPr>
            <a:xfrm>
              <a:off x="0" y="0"/>
              <a:ext cx="487166" cy="723987"/>
            </a:xfrm>
            <a:custGeom>
              <a:avLst/>
              <a:gdLst/>
              <a:ahLst/>
              <a:cxnLst/>
              <a:rect l="l" t="t" r="r" b="b"/>
              <a:pathLst>
                <a:path w="487166" h="723987" extrusionOk="0">
                  <a:moveTo>
                    <a:pt x="203200" y="0"/>
                  </a:moveTo>
                  <a:lnTo>
                    <a:pt x="487166" y="0"/>
                  </a:lnTo>
                  <a:lnTo>
                    <a:pt x="283966" y="723987"/>
                  </a:lnTo>
                  <a:lnTo>
                    <a:pt x="0" y="723987"/>
                  </a:lnTo>
                  <a:lnTo>
                    <a:pt x="203200" y="0"/>
                  </a:lnTo>
                  <a:close/>
                </a:path>
              </a:pathLst>
            </a:custGeom>
            <a:solidFill>
              <a:srgbClr val="A9D8F5"/>
            </a:solidFill>
            <a:ln>
              <a:noFill/>
            </a:ln>
          </p:spPr>
        </p:sp>
        <p:sp>
          <p:nvSpPr>
            <p:cNvPr id="724" name="Google Shape;724;p58"/>
            <p:cNvSpPr txBox="1"/>
            <p:nvPr/>
          </p:nvSpPr>
          <p:spPr>
            <a:xfrm>
              <a:off x="101600" y="-28575"/>
              <a:ext cx="284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25" name="Google Shape;725;p58"/>
          <p:cNvGrpSpPr/>
          <p:nvPr/>
        </p:nvGrpSpPr>
        <p:grpSpPr>
          <a:xfrm>
            <a:off x="7323959" y="-99267"/>
            <a:ext cx="1188029" cy="2200368"/>
            <a:chOff x="0" y="-28575"/>
            <a:chExt cx="406400" cy="752700"/>
          </a:xfrm>
        </p:grpSpPr>
        <p:sp>
          <p:nvSpPr>
            <p:cNvPr id="726" name="Google Shape;726;p58"/>
            <p:cNvSpPr/>
            <p:nvPr/>
          </p:nvSpPr>
          <p:spPr>
            <a:xfrm>
              <a:off x="0" y="0"/>
              <a:ext cx="406400" cy="723987"/>
            </a:xfrm>
            <a:custGeom>
              <a:avLst/>
              <a:gdLst/>
              <a:ahLst/>
              <a:cxnLst/>
              <a:rect l="l" t="t" r="r" b="b"/>
              <a:pathLst>
                <a:path w="406400" h="723987" extrusionOk="0">
                  <a:moveTo>
                    <a:pt x="203200" y="0"/>
                  </a:moveTo>
                  <a:lnTo>
                    <a:pt x="406400" y="0"/>
                  </a:lnTo>
                  <a:lnTo>
                    <a:pt x="203200" y="723987"/>
                  </a:lnTo>
                  <a:lnTo>
                    <a:pt x="0" y="723987"/>
                  </a:lnTo>
                  <a:lnTo>
                    <a:pt x="203200" y="0"/>
                  </a:lnTo>
                  <a:close/>
                </a:path>
              </a:pathLst>
            </a:custGeom>
            <a:solidFill>
              <a:srgbClr val="44ADEE"/>
            </a:solidFill>
            <a:ln>
              <a:noFill/>
            </a:ln>
          </p:spPr>
        </p:sp>
        <p:sp>
          <p:nvSpPr>
            <p:cNvPr id="727" name="Google Shape;727;p58"/>
            <p:cNvSpPr txBox="1"/>
            <p:nvPr/>
          </p:nvSpPr>
          <p:spPr>
            <a:xfrm>
              <a:off x="101600" y="-28575"/>
              <a:ext cx="203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728" name="Google Shape;728;p58"/>
          <p:cNvGrpSpPr/>
          <p:nvPr/>
        </p:nvGrpSpPr>
        <p:grpSpPr>
          <a:xfrm>
            <a:off x="7208790" y="-278708"/>
            <a:ext cx="989191" cy="1528357"/>
            <a:chOff x="0" y="-28575"/>
            <a:chExt cx="487166" cy="752700"/>
          </a:xfrm>
        </p:grpSpPr>
        <p:sp>
          <p:nvSpPr>
            <p:cNvPr id="729" name="Google Shape;729;p58"/>
            <p:cNvSpPr/>
            <p:nvPr/>
          </p:nvSpPr>
          <p:spPr>
            <a:xfrm>
              <a:off x="0" y="0"/>
              <a:ext cx="487166" cy="723987"/>
            </a:xfrm>
            <a:custGeom>
              <a:avLst/>
              <a:gdLst/>
              <a:ahLst/>
              <a:cxnLst/>
              <a:rect l="l" t="t" r="r" b="b"/>
              <a:pathLst>
                <a:path w="487166" h="723987" extrusionOk="0">
                  <a:moveTo>
                    <a:pt x="203200" y="0"/>
                  </a:moveTo>
                  <a:lnTo>
                    <a:pt x="487166" y="0"/>
                  </a:lnTo>
                  <a:lnTo>
                    <a:pt x="283966" y="723987"/>
                  </a:lnTo>
                  <a:lnTo>
                    <a:pt x="0" y="723987"/>
                  </a:lnTo>
                  <a:lnTo>
                    <a:pt x="203200" y="0"/>
                  </a:lnTo>
                  <a:close/>
                </a:path>
              </a:pathLst>
            </a:custGeom>
            <a:solidFill>
              <a:srgbClr val="A9D8F5"/>
            </a:solidFill>
            <a:ln>
              <a:noFill/>
            </a:ln>
          </p:spPr>
        </p:sp>
        <p:sp>
          <p:nvSpPr>
            <p:cNvPr id="730" name="Google Shape;730;p58"/>
            <p:cNvSpPr txBox="1"/>
            <p:nvPr/>
          </p:nvSpPr>
          <p:spPr>
            <a:xfrm>
              <a:off x="101600" y="-28575"/>
              <a:ext cx="284100" cy="7527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dia met afbeelding">
    <p:bg>
      <p:bgPr>
        <a:solidFill>
          <a:schemeClr val="accent3">
            <a:alpha val="20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C2501B-DEA6-190E-3633-E32F635B7CE1}"/>
              </a:ext>
            </a:extLst>
          </p:cNvPr>
          <p:cNvSpPr>
            <a:spLocks noGrp="1"/>
          </p:cNvSpPr>
          <p:nvPr>
            <p:ph type="title"/>
          </p:nvPr>
        </p:nvSpPr>
        <p:spPr>
          <a:xfrm>
            <a:off x="1113573" y="1490195"/>
            <a:ext cx="3943345" cy="1543081"/>
          </a:xfrm>
        </p:spPr>
        <p:txBody>
          <a:bodyPr rtlCol="0">
            <a:noAutofit/>
          </a:bodyPr>
          <a:lstStyle>
            <a:defPPr>
              <a:defRPr lang="nl-NL"/>
            </a:defPPr>
          </a:lstStyle>
          <a:p>
            <a:pPr rtl="0"/>
            <a:r>
              <a:rPr lang="nl-NL" noProof="0"/>
              <a:t>Klik om de titelstijl van het model te bewerken</a:t>
            </a:r>
          </a:p>
        </p:txBody>
      </p:sp>
      <p:cxnSp>
        <p:nvCxnSpPr>
          <p:cNvPr id="24" name="Rechte verbindingslijn 2">
            <a:extLst>
              <a:ext uri="{FF2B5EF4-FFF2-40B4-BE49-F238E27FC236}">
                <a16:creationId xmlns:a16="http://schemas.microsoft.com/office/drawing/2014/main" id="{F1FCCFDB-D985-4322-AC87-F69214893708}"/>
              </a:ext>
            </a:extLst>
          </p:cNvPr>
          <p:cNvCxnSpPr/>
          <p:nvPr userDrawn="1"/>
        </p:nvCxnSpPr>
        <p:spPr>
          <a:xfrm>
            <a:off x="1131754" y="3129063"/>
            <a:ext cx="0" cy="570216"/>
          </a:xfrm>
          <a:prstGeom prst="line">
            <a:avLst/>
          </a:prstGeom>
          <a:noFill/>
          <a:ln w="19050" cap="flat" cmpd="sng" algn="ctr">
            <a:solidFill>
              <a:srgbClr val="D84400"/>
            </a:solidFill>
            <a:prstDash val="solid"/>
            <a:miter lim="800000"/>
          </a:ln>
          <a:effectLst/>
        </p:spPr>
      </p:cxnSp>
      <p:sp>
        <p:nvSpPr>
          <p:cNvPr id="27" name="Tijdelijke aanduiding voor inhoud 47" descr="Klik op pictogram om afbeelding toe te voegen">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201025" y="3129063"/>
            <a:ext cx="1177959" cy="570216"/>
          </a:xfrm>
          <a:prstGeom prst="rect">
            <a:avLst/>
          </a:prstGeom>
        </p:spPr>
        <p:txBody>
          <a:bodyPr rtlCol="0">
            <a:noAutofit/>
          </a:bodyPr>
          <a:lstStyle>
            <a:lvl1pPr marL="0" indent="0">
              <a:lnSpc>
                <a:spcPct val="100000"/>
              </a:lnSpc>
              <a:buNone/>
              <a:defRPr lang="nl-NL" sz="1350" b="0">
                <a:solidFill>
                  <a:schemeClr val="accent6"/>
                </a:solidFill>
              </a:defRPr>
            </a:lvl1pPr>
            <a:lvl2pPr>
              <a:defRPr lang="nl-NL" sz="750"/>
            </a:lvl2pPr>
            <a:lvl3pPr>
              <a:defRPr lang="nl-NL" sz="675"/>
            </a:lvl3pPr>
            <a:lvl4pPr>
              <a:defRPr lang="nl-NL" sz="600"/>
            </a:lvl4pPr>
            <a:lvl5pPr>
              <a:defRPr lang="nl-NL" sz="600"/>
            </a:lvl5pPr>
          </a:lstStyle>
          <a:p>
            <a:pPr lvl="0" rtl="0"/>
            <a:r>
              <a:rPr lang="nl-NL" noProof="0"/>
              <a:t>Klik om de titelstijl van het model te bewerken </a:t>
            </a:r>
          </a:p>
        </p:txBody>
      </p:sp>
      <p:sp>
        <p:nvSpPr>
          <p:cNvPr id="47" name="Tijdelijke aanduiding voor inhoud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5056918" y="616377"/>
            <a:ext cx="3304127" cy="379976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a:solidFill>
                  <a:schemeClr val="accent6"/>
                </a:solidFill>
              </a:defRPr>
            </a:lvl1pPr>
          </a:lstStyle>
          <a:p>
            <a:pPr rtl="0"/>
            <a:r>
              <a:rPr lang="nl-NL" noProof="0"/>
              <a:t>Klik op het pictogram om een afbeelding toe te voegen≈≈</a:t>
            </a:r>
          </a:p>
        </p:txBody>
      </p:sp>
      <p:sp>
        <p:nvSpPr>
          <p:cNvPr id="9" name="Vrije vorm: Vorm 11">
            <a:extLst>
              <a:ext uri="{FF2B5EF4-FFF2-40B4-BE49-F238E27FC236}">
                <a16:creationId xmlns:a16="http://schemas.microsoft.com/office/drawing/2014/main" id="{9ECA281C-F2CB-AE9D-DCD6-F94D3FEE2E67}"/>
              </a:ext>
            </a:extLst>
          </p:cNvPr>
          <p:cNvSpPr/>
          <p:nvPr userDrawn="1"/>
        </p:nvSpPr>
        <p:spPr>
          <a:xfrm>
            <a:off x="5580994" y="4176583"/>
            <a:ext cx="622445" cy="71209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3"/>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prstClr val="white"/>
              </a:solidFill>
              <a:effectLst/>
              <a:uLnTx/>
              <a:uFillTx/>
              <a:latin typeface="Posterama Text SemiBold"/>
              <a:ea typeface="+mn-ea"/>
              <a:cs typeface="Arial"/>
            </a:endParaRPr>
          </a:p>
        </p:txBody>
      </p:sp>
    </p:spTree>
    <p:extLst>
      <p:ext uri="{BB962C8B-B14F-4D97-AF65-F5344CB8AC3E}">
        <p14:creationId xmlns:p14="http://schemas.microsoft.com/office/powerpoint/2010/main" val="2915226305"/>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5518B595-5A04-0768-52B1-73F11E4754EA}"/>
              </a:ext>
            </a:extLst>
          </p:cNvPr>
          <p:cNvSpPr>
            <a:spLocks noGrp="1"/>
          </p:cNvSpPr>
          <p:nvPr>
            <p:ph type="title"/>
          </p:nvPr>
        </p:nvSpPr>
        <p:spPr>
          <a:xfrm>
            <a:off x="384430" y="2576659"/>
            <a:ext cx="3190049" cy="1305086"/>
          </a:xfrm>
        </p:spPr>
        <p:txBody>
          <a:bodyPr rtlCol="0">
            <a:noAutofit/>
          </a:bodyPr>
          <a:lstStyle>
            <a:lvl1pPr>
              <a:defRPr lang="nl-NL">
                <a:solidFill>
                  <a:schemeClr val="accent6"/>
                </a:solidFill>
              </a:defRPr>
            </a:lvl1pPr>
          </a:lstStyle>
          <a:p>
            <a:pPr rtl="0"/>
            <a:r>
              <a:rPr lang="nl-NL"/>
              <a:t>Klik om de titelstijl van het model te bewerken</a:t>
            </a:r>
            <a:endParaRPr lang="nl-NL" dirty="0"/>
          </a:p>
        </p:txBody>
      </p:sp>
      <p:sp>
        <p:nvSpPr>
          <p:cNvPr id="7" name="Vrije vorm: Vorm 4">
            <a:extLst>
              <a:ext uri="{FF2B5EF4-FFF2-40B4-BE49-F238E27FC236}">
                <a16:creationId xmlns:a16="http://schemas.microsoft.com/office/drawing/2014/main" id="{AE722AFD-22D7-4BD8-B055-3867C3800E16}"/>
              </a:ext>
            </a:extLst>
          </p:cNvPr>
          <p:cNvSpPr/>
          <p:nvPr userDrawn="1"/>
        </p:nvSpPr>
        <p:spPr>
          <a:xfrm>
            <a:off x="4712134" y="393971"/>
            <a:ext cx="1434846" cy="160506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350" dirty="0"/>
          </a:p>
        </p:txBody>
      </p:sp>
      <p:sp>
        <p:nvSpPr>
          <p:cNvPr id="13" name="Vrije vorm: Vorm 12">
            <a:extLst>
              <a:ext uri="{FF2B5EF4-FFF2-40B4-BE49-F238E27FC236}">
                <a16:creationId xmlns:a16="http://schemas.microsoft.com/office/drawing/2014/main" id="{5D0355E4-3980-42A9-9376-74163520D39D}"/>
              </a:ext>
            </a:extLst>
          </p:cNvPr>
          <p:cNvSpPr/>
          <p:nvPr userDrawn="1"/>
        </p:nvSpPr>
        <p:spPr>
          <a:xfrm>
            <a:off x="6281604" y="372083"/>
            <a:ext cx="1434846" cy="16196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350" dirty="0"/>
          </a:p>
        </p:txBody>
      </p:sp>
      <p:sp>
        <p:nvSpPr>
          <p:cNvPr id="14" name="Vrije vorm: Vorm 13">
            <a:extLst>
              <a:ext uri="{FF2B5EF4-FFF2-40B4-BE49-F238E27FC236}">
                <a16:creationId xmlns:a16="http://schemas.microsoft.com/office/drawing/2014/main" id="{70174533-8C0E-4E82-A582-891A0555FA1F}"/>
              </a:ext>
            </a:extLst>
          </p:cNvPr>
          <p:cNvSpPr/>
          <p:nvPr userDrawn="1"/>
        </p:nvSpPr>
        <p:spPr>
          <a:xfrm>
            <a:off x="5496095" y="1732737"/>
            <a:ext cx="1434846" cy="16196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350" dirty="0"/>
          </a:p>
        </p:txBody>
      </p:sp>
      <p:sp>
        <p:nvSpPr>
          <p:cNvPr id="15" name="Vrije vorm: Vorm 14">
            <a:extLst>
              <a:ext uri="{FF2B5EF4-FFF2-40B4-BE49-F238E27FC236}">
                <a16:creationId xmlns:a16="http://schemas.microsoft.com/office/drawing/2014/main" id="{071E3938-A754-4D49-B509-249EE9BD83AB}"/>
              </a:ext>
            </a:extLst>
          </p:cNvPr>
          <p:cNvSpPr/>
          <p:nvPr userDrawn="1"/>
        </p:nvSpPr>
        <p:spPr>
          <a:xfrm>
            <a:off x="6281604" y="3071502"/>
            <a:ext cx="1434846" cy="16196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p>
        </p:txBody>
      </p:sp>
      <p:sp>
        <p:nvSpPr>
          <p:cNvPr id="16" name="Vrije vorm: Vorm 15">
            <a:extLst>
              <a:ext uri="{FF2B5EF4-FFF2-40B4-BE49-F238E27FC236}">
                <a16:creationId xmlns:a16="http://schemas.microsoft.com/office/drawing/2014/main" id="{B9D430ED-A815-4274-966C-8192C4230569}"/>
              </a:ext>
            </a:extLst>
          </p:cNvPr>
          <p:cNvSpPr/>
          <p:nvPr userDrawn="1"/>
        </p:nvSpPr>
        <p:spPr>
          <a:xfrm>
            <a:off x="7052606" y="1732736"/>
            <a:ext cx="1434846" cy="16196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350" dirty="0"/>
          </a:p>
        </p:txBody>
      </p:sp>
      <p:sp>
        <p:nvSpPr>
          <p:cNvPr id="24" name="Tijdelijke aanduiding voor inhoud 47" descr="Klik op pictogram om afbeelding toe te voegen">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4705520" y="807181"/>
            <a:ext cx="1434846" cy="791045"/>
          </a:xfrm>
          <a:prstGeom prst="rect">
            <a:avLst/>
          </a:prstGeom>
        </p:spPr>
        <p:txBody>
          <a:bodyPr rtlCol="0" anchor="ctr">
            <a:noAutofit/>
          </a:bodyPr>
          <a:lstStyle>
            <a:lvl1pPr marL="0" indent="0" algn="ctr">
              <a:lnSpc>
                <a:spcPct val="100000"/>
              </a:lnSpc>
              <a:buNone/>
              <a:defRPr lang="nl-NL" sz="1350" b="0" i="0">
                <a:solidFill>
                  <a:schemeClr val="accent6"/>
                </a:solidFill>
                <a:latin typeface="Abadi" panose="020B0604020104020204"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6" name="Tijdelijke aanduiding voor inhoud 47" descr="Klik op pictogram om afbeelding toe te voegen">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6281604" y="807181"/>
            <a:ext cx="1428668" cy="791046"/>
          </a:xfrm>
          <a:prstGeom prst="rect">
            <a:avLst/>
          </a:prstGeom>
        </p:spPr>
        <p:txBody>
          <a:bodyPr rtlCol="0" anchor="ctr">
            <a:noAutofit/>
          </a:bodyPr>
          <a:lstStyle>
            <a:lvl1pPr marL="0" indent="0" algn="ctr">
              <a:lnSpc>
                <a:spcPct val="113000"/>
              </a:lnSpc>
              <a:buNone/>
              <a:defRPr lang="nl-NL" sz="1350" b="0" i="0">
                <a:solidFill>
                  <a:schemeClr val="accent6"/>
                </a:solidFill>
                <a:latin typeface="Abadi" panose="020B0604020104020204"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3" name="Tijdelijke aanduiding voor inhoud 47" descr="Klik op pictogram om afbeelding toe te voegen">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5491462" y="2133544"/>
            <a:ext cx="1436021" cy="816896"/>
          </a:xfrm>
          <a:prstGeom prst="rect">
            <a:avLst/>
          </a:prstGeom>
        </p:spPr>
        <p:txBody>
          <a:bodyPr rtlCol="0" anchor="ctr">
            <a:noAutofit/>
          </a:bodyPr>
          <a:lstStyle>
            <a:lvl1pPr marL="0" indent="0" algn="ctr">
              <a:lnSpc>
                <a:spcPct val="113000"/>
              </a:lnSpc>
              <a:buNone/>
              <a:defRPr lang="nl-NL" sz="1350" b="0" i="0">
                <a:solidFill>
                  <a:schemeClr val="accent6"/>
                </a:solidFill>
                <a:latin typeface="Abadi" panose="020B0604020104020204"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4" name="Tijdelijke aanduiding voor inhoud 47" descr="Klik op pictogram om afbeelding toe te voegen">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7057238" y="2120096"/>
            <a:ext cx="1434846" cy="830343"/>
          </a:xfrm>
          <a:prstGeom prst="rect">
            <a:avLst/>
          </a:prstGeom>
        </p:spPr>
        <p:txBody>
          <a:bodyPr rtlCol="0" anchor="ctr">
            <a:noAutofit/>
          </a:bodyPr>
          <a:lstStyle>
            <a:lvl1pPr marL="0" indent="0" algn="ctr">
              <a:lnSpc>
                <a:spcPct val="113000"/>
              </a:lnSpc>
              <a:buNone/>
              <a:defRPr lang="nl-NL" sz="1350" b="0" i="0">
                <a:solidFill>
                  <a:schemeClr val="accent6"/>
                </a:solidFill>
                <a:latin typeface="Abadi" panose="020B0604020104020204"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5" name="Tijdelijke aanduiding voor inhoud 47" descr="Klik op pictogram om afbeelding toe te voegen">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6275426" y="3473453"/>
            <a:ext cx="1434846" cy="806767"/>
          </a:xfrm>
          <a:prstGeom prst="rect">
            <a:avLst/>
          </a:prstGeom>
        </p:spPr>
        <p:txBody>
          <a:bodyPr rtlCol="0" anchor="ctr">
            <a:noAutofit/>
          </a:bodyPr>
          <a:lstStyle>
            <a:lvl1pPr marL="0" indent="0" algn="ctr">
              <a:lnSpc>
                <a:spcPct val="113000"/>
              </a:lnSpc>
              <a:buNone/>
              <a:defRPr lang="nl-NL" sz="1350" b="0" i="0">
                <a:solidFill>
                  <a:schemeClr val="accent6"/>
                </a:solidFill>
                <a:latin typeface="Abadi" panose="020B0604020104020204"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6" name="Vrije vorm: Vorm 6">
            <a:extLst>
              <a:ext uri="{FF2B5EF4-FFF2-40B4-BE49-F238E27FC236}">
                <a16:creationId xmlns:a16="http://schemas.microsoft.com/office/drawing/2014/main" id="{4D27EAE5-5D14-4E2B-9A4E-E1CE7C26F40F}"/>
              </a:ext>
            </a:extLst>
          </p:cNvPr>
          <p:cNvSpPr/>
          <p:nvPr userDrawn="1"/>
        </p:nvSpPr>
        <p:spPr>
          <a:xfrm>
            <a:off x="473228" y="454632"/>
            <a:ext cx="1434846" cy="160506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p>
        </p:txBody>
      </p:sp>
      <p:sp>
        <p:nvSpPr>
          <p:cNvPr id="29" name="Vrije vorm 28">
            <a:extLst>
              <a:ext uri="{FF2B5EF4-FFF2-40B4-BE49-F238E27FC236}">
                <a16:creationId xmlns:a16="http://schemas.microsoft.com/office/drawing/2014/main" id="{0B88ADED-0863-78D3-7710-E131932E965F}"/>
              </a:ext>
            </a:extLst>
          </p:cNvPr>
          <p:cNvSpPr/>
          <p:nvPr userDrawn="1"/>
        </p:nvSpPr>
        <p:spPr>
          <a:xfrm>
            <a:off x="7845360" y="379379"/>
            <a:ext cx="1298641" cy="1619656"/>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p>
        </p:txBody>
      </p:sp>
      <p:sp>
        <p:nvSpPr>
          <p:cNvPr id="28" name="Vrije vorm 27">
            <a:extLst>
              <a:ext uri="{FF2B5EF4-FFF2-40B4-BE49-F238E27FC236}">
                <a16:creationId xmlns:a16="http://schemas.microsoft.com/office/drawing/2014/main" id="{32435EB1-8BEE-9EEE-D9E4-E53D56B7E09C}"/>
              </a:ext>
            </a:extLst>
          </p:cNvPr>
          <p:cNvSpPr/>
          <p:nvPr userDrawn="1"/>
        </p:nvSpPr>
        <p:spPr>
          <a:xfrm>
            <a:off x="8623573" y="1827491"/>
            <a:ext cx="523517" cy="1401711"/>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p>
        </p:txBody>
      </p:sp>
      <p:sp>
        <p:nvSpPr>
          <p:cNvPr id="30" name="Vrije vorm 29">
            <a:extLst>
              <a:ext uri="{FF2B5EF4-FFF2-40B4-BE49-F238E27FC236}">
                <a16:creationId xmlns:a16="http://schemas.microsoft.com/office/drawing/2014/main" id="{2692688E-3654-181E-6244-F2CED7612746}"/>
              </a:ext>
            </a:extLst>
          </p:cNvPr>
          <p:cNvSpPr/>
          <p:nvPr userDrawn="1"/>
        </p:nvSpPr>
        <p:spPr>
          <a:xfrm>
            <a:off x="7845360" y="3086096"/>
            <a:ext cx="1298641" cy="1619656"/>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p>
        </p:txBody>
      </p:sp>
      <p:sp>
        <p:nvSpPr>
          <p:cNvPr id="11" name="Vrije vorm: Vorm 10">
            <a:extLst>
              <a:ext uri="{FF2B5EF4-FFF2-40B4-BE49-F238E27FC236}">
                <a16:creationId xmlns:a16="http://schemas.microsoft.com/office/drawing/2014/main" id="{01796F5D-2CC8-44C2-B5B5-E61BEFFF5A72}"/>
              </a:ext>
            </a:extLst>
          </p:cNvPr>
          <p:cNvSpPr/>
          <p:nvPr userDrawn="1"/>
        </p:nvSpPr>
        <p:spPr>
          <a:xfrm>
            <a:off x="3939703" y="1718145"/>
            <a:ext cx="1434846" cy="16196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p>
        </p:txBody>
      </p:sp>
      <p:sp>
        <p:nvSpPr>
          <p:cNvPr id="12" name="Vrije vorm: Vorm 11">
            <a:extLst>
              <a:ext uri="{FF2B5EF4-FFF2-40B4-BE49-F238E27FC236}">
                <a16:creationId xmlns:a16="http://schemas.microsoft.com/office/drawing/2014/main" id="{73093633-6A91-42B5-961C-4B3A5DDF2146}"/>
              </a:ext>
            </a:extLst>
          </p:cNvPr>
          <p:cNvSpPr/>
          <p:nvPr userDrawn="1"/>
        </p:nvSpPr>
        <p:spPr>
          <a:xfrm>
            <a:off x="4732525" y="3042318"/>
            <a:ext cx="1434846" cy="16196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p>
        </p:txBody>
      </p:sp>
      <p:sp>
        <p:nvSpPr>
          <p:cNvPr id="2" name="Tijdelijke aanduiding voor voettekst 1">
            <a:extLst>
              <a:ext uri="{FF2B5EF4-FFF2-40B4-BE49-F238E27FC236}">
                <a16:creationId xmlns:a16="http://schemas.microsoft.com/office/drawing/2014/main" id="{D6B1A7E0-D0BF-7FCA-D296-94BFC0D611C5}"/>
              </a:ext>
            </a:extLst>
          </p:cNvPr>
          <p:cNvSpPr>
            <a:spLocks noGrp="1"/>
          </p:cNvSpPr>
          <p:nvPr>
            <p:ph type="ftr" sz="quarter" idx="33"/>
          </p:nvPr>
        </p:nvSpPr>
        <p:spPr>
          <a:xfrm>
            <a:off x="363474" y="4663440"/>
            <a:ext cx="3086100" cy="273844"/>
          </a:xfrm>
        </p:spPr>
        <p:txBody>
          <a:bodyPr rtlCol="0"/>
          <a:lstStyle>
            <a:lvl1pPr>
              <a:defRPr lang="nl-NL">
                <a:solidFill>
                  <a:schemeClr val="accent6"/>
                </a:solidFill>
              </a:defRPr>
            </a:lvl1pPr>
          </a:lstStyle>
          <a:p>
            <a:pPr rtl="0"/>
            <a:r>
              <a:rPr lang="nl-NL"/>
              <a:t>Titel van presentatie</a:t>
            </a:r>
            <a:endParaRPr lang="nl-NL" dirty="0"/>
          </a:p>
        </p:txBody>
      </p:sp>
      <p:sp>
        <p:nvSpPr>
          <p:cNvPr id="3" name="Tijdelijke aanduiding voor dianummer 2">
            <a:extLst>
              <a:ext uri="{FF2B5EF4-FFF2-40B4-BE49-F238E27FC236}">
                <a16:creationId xmlns:a16="http://schemas.microsoft.com/office/drawing/2014/main" id="{FCAC10D1-DF42-8734-0793-84312B963E62}"/>
              </a:ext>
            </a:extLst>
          </p:cNvPr>
          <p:cNvSpPr>
            <a:spLocks noGrp="1"/>
          </p:cNvSpPr>
          <p:nvPr>
            <p:ph type="sldNum" sz="quarter" idx="34"/>
          </p:nvPr>
        </p:nvSpPr>
        <p:spPr>
          <a:xfrm>
            <a:off x="8395627" y="4663440"/>
            <a:ext cx="343944" cy="273844"/>
          </a:xfrm>
        </p:spPr>
        <p:txBody>
          <a:bodyPr rtlCol="0"/>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4251971070"/>
      </p:ext>
    </p:extLst>
  </p:cSld>
  <p:clrMapOvr>
    <a:masterClrMapping/>
  </p:clrMapOvr>
  <p:extLst>
    <p:ext uri="{DCECCB84-F9BA-43D5-87BE-67443E8EF086}">
      <p15:sldGuideLst xmlns:p15="http://schemas.microsoft.com/office/powerpoint/2012/main">
        <p15:guide id="1" orient="horz" pos="528">
          <p15:clr>
            <a:srgbClr val="FBAE40"/>
          </p15:clr>
        </p15:guide>
        <p15:guide id="2"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F5E9D7"/>
        </a:solidFill>
        <a:effectLst/>
      </p:bgPr>
    </p:bg>
    <p:spTree>
      <p:nvGrpSpPr>
        <p:cNvPr id="1" name="Shape 193"/>
        <p:cNvGrpSpPr/>
        <p:nvPr/>
      </p:nvGrpSpPr>
      <p:grpSpPr>
        <a:xfrm>
          <a:off x="0" y="0"/>
          <a:ext cx="0" cy="0"/>
          <a:chOff x="0" y="0"/>
          <a:chExt cx="0" cy="0"/>
        </a:xfrm>
      </p:grpSpPr>
      <p:grpSp>
        <p:nvGrpSpPr>
          <p:cNvPr id="194" name="Google Shape;194;p36"/>
          <p:cNvGrpSpPr/>
          <p:nvPr/>
        </p:nvGrpSpPr>
        <p:grpSpPr>
          <a:xfrm>
            <a:off x="-2564092" y="-1167413"/>
            <a:ext cx="10523390" cy="8397755"/>
            <a:chOff x="0" y="-28575"/>
            <a:chExt cx="814277" cy="649800"/>
          </a:xfrm>
        </p:grpSpPr>
        <p:sp>
          <p:nvSpPr>
            <p:cNvPr id="195" name="Google Shape;195;p36"/>
            <p:cNvSpPr/>
            <p:nvPr/>
          </p:nvSpPr>
          <p:spPr>
            <a:xfrm>
              <a:off x="0" y="0"/>
              <a:ext cx="814277" cy="621154"/>
            </a:xfrm>
            <a:custGeom>
              <a:avLst/>
              <a:gdLst/>
              <a:ahLst/>
              <a:cxnLst/>
              <a:rect l="l" t="t" r="r" b="b"/>
              <a:pathLst>
                <a:path w="814277" h="621154" extrusionOk="0">
                  <a:moveTo>
                    <a:pt x="203200" y="0"/>
                  </a:moveTo>
                  <a:lnTo>
                    <a:pt x="814277" y="0"/>
                  </a:lnTo>
                  <a:lnTo>
                    <a:pt x="611077" y="621154"/>
                  </a:lnTo>
                  <a:lnTo>
                    <a:pt x="0" y="621154"/>
                  </a:lnTo>
                  <a:lnTo>
                    <a:pt x="203200" y="0"/>
                  </a:lnTo>
                  <a:close/>
                </a:path>
              </a:pathLst>
            </a:custGeom>
            <a:solidFill>
              <a:srgbClr val="004570"/>
            </a:solidFill>
            <a:ln>
              <a:noFill/>
            </a:ln>
          </p:spPr>
        </p:sp>
        <p:sp>
          <p:nvSpPr>
            <p:cNvPr id="196" name="Google Shape;196;p36"/>
            <p:cNvSpPr txBox="1"/>
            <p:nvPr/>
          </p:nvSpPr>
          <p:spPr>
            <a:xfrm>
              <a:off x="101600" y="-28575"/>
              <a:ext cx="611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197" name="Google Shape;197;p36"/>
          <p:cNvGrpSpPr/>
          <p:nvPr/>
        </p:nvGrpSpPr>
        <p:grpSpPr>
          <a:xfrm>
            <a:off x="130277" y="4566197"/>
            <a:ext cx="470611" cy="470611"/>
            <a:chOff x="0" y="0"/>
            <a:chExt cx="812800" cy="812800"/>
          </a:xfrm>
        </p:grpSpPr>
        <p:sp>
          <p:nvSpPr>
            <p:cNvPr id="198" name="Google Shape;198;p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6"/>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00" name="Google Shape;200;p36"/>
          <p:cNvGrpSpPr/>
          <p:nvPr/>
        </p:nvGrpSpPr>
        <p:grpSpPr>
          <a:xfrm>
            <a:off x="308219" y="-852368"/>
            <a:ext cx="512568" cy="1729080"/>
            <a:chOff x="0" y="-28575"/>
            <a:chExt cx="270000" cy="910809"/>
          </a:xfrm>
        </p:grpSpPr>
        <p:sp>
          <p:nvSpPr>
            <p:cNvPr id="201" name="Google Shape;201;p36"/>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02" name="Google Shape;202;p36"/>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03" name="Google Shape;203;p36"/>
          <p:cNvGrpSpPr/>
          <p:nvPr/>
        </p:nvGrpSpPr>
        <p:grpSpPr>
          <a:xfrm>
            <a:off x="5845632" y="-275375"/>
            <a:ext cx="3374583" cy="5395679"/>
            <a:chOff x="0" y="-28575"/>
            <a:chExt cx="406400" cy="649800"/>
          </a:xfrm>
        </p:grpSpPr>
        <p:sp>
          <p:nvSpPr>
            <p:cNvPr id="204" name="Google Shape;204;p36"/>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000000">
                <a:alpha val="8627"/>
              </a:srgbClr>
            </a:solidFill>
            <a:ln>
              <a:noFill/>
            </a:ln>
          </p:spPr>
        </p:sp>
        <p:sp>
          <p:nvSpPr>
            <p:cNvPr id="205" name="Google Shape;205;p36"/>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06" name="Google Shape;206;p36"/>
          <p:cNvGrpSpPr/>
          <p:nvPr/>
        </p:nvGrpSpPr>
        <p:grpSpPr>
          <a:xfrm>
            <a:off x="5769432" y="-237275"/>
            <a:ext cx="3374583" cy="5395679"/>
            <a:chOff x="0" y="-28575"/>
            <a:chExt cx="406400" cy="649800"/>
          </a:xfrm>
        </p:grpSpPr>
        <p:sp>
          <p:nvSpPr>
            <p:cNvPr id="207" name="Google Shape;207;p36"/>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44ADEE"/>
            </a:solidFill>
            <a:ln>
              <a:noFill/>
            </a:ln>
          </p:spPr>
        </p:sp>
        <p:sp>
          <p:nvSpPr>
            <p:cNvPr id="208" name="Google Shape;208;p36"/>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09" name="Google Shape;209;p36"/>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210" name="Google Shape;210;p36"/>
          <p:cNvGrpSpPr/>
          <p:nvPr/>
        </p:nvGrpSpPr>
        <p:grpSpPr>
          <a:xfrm>
            <a:off x="258107" y="-891680"/>
            <a:ext cx="512568" cy="1729080"/>
            <a:chOff x="0" y="-28575"/>
            <a:chExt cx="270000" cy="910809"/>
          </a:xfrm>
        </p:grpSpPr>
        <p:sp>
          <p:nvSpPr>
            <p:cNvPr id="211" name="Google Shape;211;p36"/>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12" name="Google Shape;212;p36"/>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13" name="Google Shape;213;p36"/>
          <p:cNvSpPr txBox="1">
            <a:spLocks noGrp="1"/>
          </p:cNvSpPr>
          <p:nvPr>
            <p:ph type="body" idx="1"/>
          </p:nvPr>
        </p:nvSpPr>
        <p:spPr>
          <a:xfrm>
            <a:off x="902225" y="1592200"/>
            <a:ext cx="3261900" cy="3444600"/>
          </a:xfrm>
          <a:prstGeom prst="rect">
            <a:avLst/>
          </a:prstGeom>
          <a:noFill/>
          <a:ln>
            <a:noFill/>
          </a:ln>
        </p:spPr>
        <p:txBody>
          <a:bodyPr spcFirstLastPara="1" wrap="square" lIns="45725" tIns="22850" rIns="45725" bIns="22850" anchor="t" anchorCtr="0">
            <a:normAutofit/>
          </a:bodyPr>
          <a:lstStyle>
            <a:lvl1pPr marL="457200" marR="0" lvl="0" indent="-228600" algn="l">
              <a:lnSpc>
                <a:spcPct val="190000"/>
              </a:lnSpc>
              <a:spcBef>
                <a:spcPts val="0"/>
              </a:spcBef>
              <a:spcAft>
                <a:spcPts val="0"/>
              </a:spcAft>
              <a:buClr>
                <a:srgbClr val="000000"/>
              </a:buClr>
              <a:buSzPts val="1600"/>
              <a:buFont typeface="Arial"/>
              <a:buNone/>
              <a:defRPr sz="2500">
                <a:solidFill>
                  <a:srgbClr val="FFFFFF"/>
                </a:solidFill>
                <a:latin typeface="Oswald"/>
                <a:ea typeface="Oswald"/>
                <a:cs typeface="Oswald"/>
                <a:sym typeface="Oswald"/>
              </a:defRPr>
            </a:lvl1pPr>
            <a:lvl2pPr marL="914400" marR="0" lvl="1" indent="-228600" algn="l">
              <a:lnSpc>
                <a:spcPct val="190000"/>
              </a:lnSpc>
              <a:spcBef>
                <a:spcPts val="0"/>
              </a:spcBef>
              <a:spcAft>
                <a:spcPts val="0"/>
              </a:spcAft>
              <a:buSzPts val="1400"/>
              <a:buNone/>
              <a:defRPr sz="2500">
                <a:solidFill>
                  <a:srgbClr val="FFFFFF"/>
                </a:solidFill>
                <a:latin typeface="Oswald"/>
                <a:ea typeface="Oswald"/>
                <a:cs typeface="Oswald"/>
                <a:sym typeface="Oswald"/>
              </a:defRPr>
            </a:lvl2pPr>
            <a:lvl3pPr marL="1371600" marR="0" lvl="2" indent="-228600" algn="l">
              <a:lnSpc>
                <a:spcPct val="190000"/>
              </a:lnSpc>
              <a:spcBef>
                <a:spcPts val="0"/>
              </a:spcBef>
              <a:spcAft>
                <a:spcPts val="0"/>
              </a:spcAft>
              <a:buSzPts val="1200"/>
              <a:buNone/>
              <a:defRPr sz="2500">
                <a:solidFill>
                  <a:srgbClr val="FFFFFF"/>
                </a:solidFill>
                <a:latin typeface="Oswald"/>
                <a:ea typeface="Oswald"/>
                <a:cs typeface="Oswald"/>
                <a:sym typeface="Oswald"/>
              </a:defRPr>
            </a:lvl3pPr>
            <a:lvl4pPr marL="1828800" marR="0" lvl="3" indent="-228600" algn="l">
              <a:lnSpc>
                <a:spcPct val="190000"/>
              </a:lnSpc>
              <a:spcBef>
                <a:spcPts val="0"/>
              </a:spcBef>
              <a:spcAft>
                <a:spcPts val="0"/>
              </a:spcAft>
              <a:buSzPts val="1000"/>
              <a:buNone/>
              <a:defRPr sz="2500">
                <a:solidFill>
                  <a:srgbClr val="FFFFFF"/>
                </a:solidFill>
                <a:latin typeface="Oswald"/>
                <a:ea typeface="Oswald"/>
                <a:cs typeface="Oswald"/>
                <a:sym typeface="Oswald"/>
              </a:defRPr>
            </a:lvl4pPr>
            <a:lvl5pPr marL="2286000" marR="0" lvl="4" indent="-228600" algn="l">
              <a:lnSpc>
                <a:spcPct val="190000"/>
              </a:lnSpc>
              <a:spcBef>
                <a:spcPts val="0"/>
              </a:spcBef>
              <a:spcAft>
                <a:spcPts val="0"/>
              </a:spcAft>
              <a:buSzPts val="1000"/>
              <a:buNone/>
              <a:defRPr sz="2500">
                <a:solidFill>
                  <a:srgbClr val="FFFFFF"/>
                </a:solidFill>
                <a:latin typeface="Oswald"/>
                <a:ea typeface="Oswald"/>
                <a:cs typeface="Oswald"/>
                <a:sym typeface="Oswald"/>
              </a:defRPr>
            </a:lvl5pPr>
            <a:lvl6pPr marL="2743200" marR="0" lvl="5" indent="-228600" algn="l">
              <a:lnSpc>
                <a:spcPct val="190000"/>
              </a:lnSpc>
              <a:spcBef>
                <a:spcPts val="0"/>
              </a:spcBef>
              <a:spcAft>
                <a:spcPts val="0"/>
              </a:spcAft>
              <a:buSzPts val="1000"/>
              <a:buNone/>
              <a:defRPr sz="2500">
                <a:solidFill>
                  <a:srgbClr val="FFFFFF"/>
                </a:solidFill>
                <a:latin typeface="Oswald"/>
                <a:ea typeface="Oswald"/>
                <a:cs typeface="Oswald"/>
                <a:sym typeface="Oswald"/>
              </a:defRPr>
            </a:lvl6pPr>
            <a:lvl7pPr marL="3200400" marR="0" lvl="6" indent="-228600" algn="l">
              <a:lnSpc>
                <a:spcPct val="190000"/>
              </a:lnSpc>
              <a:spcBef>
                <a:spcPts val="0"/>
              </a:spcBef>
              <a:spcAft>
                <a:spcPts val="0"/>
              </a:spcAft>
              <a:buSzPts val="1000"/>
              <a:buNone/>
              <a:defRPr sz="2500">
                <a:solidFill>
                  <a:srgbClr val="FFFFFF"/>
                </a:solidFill>
                <a:latin typeface="Oswald"/>
                <a:ea typeface="Oswald"/>
                <a:cs typeface="Oswald"/>
                <a:sym typeface="Oswald"/>
              </a:defRPr>
            </a:lvl7pPr>
            <a:lvl8pPr marL="3657600" marR="0" lvl="7" indent="-228600" algn="l">
              <a:lnSpc>
                <a:spcPct val="190000"/>
              </a:lnSpc>
              <a:spcBef>
                <a:spcPts val="0"/>
              </a:spcBef>
              <a:spcAft>
                <a:spcPts val="0"/>
              </a:spcAft>
              <a:buSzPts val="1000"/>
              <a:buNone/>
              <a:defRPr sz="2500">
                <a:solidFill>
                  <a:srgbClr val="FFFFFF"/>
                </a:solidFill>
                <a:latin typeface="Oswald"/>
                <a:ea typeface="Oswald"/>
                <a:cs typeface="Oswald"/>
                <a:sym typeface="Oswald"/>
              </a:defRPr>
            </a:lvl8pPr>
            <a:lvl9pPr marL="4114800" marR="0" lvl="8" indent="-228600" algn="l">
              <a:lnSpc>
                <a:spcPct val="190000"/>
              </a:lnSpc>
              <a:spcBef>
                <a:spcPts val="0"/>
              </a:spcBef>
              <a:spcAft>
                <a:spcPts val="0"/>
              </a:spcAft>
              <a:buSzPts val="1000"/>
              <a:buNone/>
              <a:defRPr sz="2500">
                <a:solidFill>
                  <a:srgbClr val="FFFFFF"/>
                </a:solidFill>
                <a:latin typeface="Oswald"/>
                <a:ea typeface="Oswald"/>
                <a:cs typeface="Oswald"/>
                <a:sym typeface="Oswald"/>
              </a:defRPr>
            </a:lvl9pPr>
          </a:lstStyle>
          <a:p>
            <a:endParaRPr/>
          </a:p>
        </p:txBody>
      </p:sp>
      <p:sp>
        <p:nvSpPr>
          <p:cNvPr id="214" name="Google Shape;214;p36"/>
          <p:cNvSpPr txBox="1">
            <a:spLocks noGrp="1"/>
          </p:cNvSpPr>
          <p:nvPr>
            <p:ph type="title"/>
          </p:nvPr>
        </p:nvSpPr>
        <p:spPr>
          <a:xfrm>
            <a:off x="950375" y="837400"/>
            <a:ext cx="8944500" cy="7116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FFFFFF"/>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0C1D3CF-F6AF-93EB-C40E-C278E58442C0}"/>
              </a:ext>
            </a:extLst>
          </p:cNvPr>
          <p:cNvSpPr>
            <a:spLocks noGrp="1"/>
          </p:cNvSpPr>
          <p:nvPr>
            <p:ph type="title"/>
          </p:nvPr>
        </p:nvSpPr>
        <p:spPr>
          <a:xfrm>
            <a:off x="382180" y="1572670"/>
            <a:ext cx="3837872" cy="994172"/>
          </a:xfrm>
        </p:spPr>
        <p:txBody>
          <a:bodyPr rtlCol="0">
            <a:noAutofit/>
          </a:bodyPr>
          <a:lstStyle>
            <a:lvl1pPr>
              <a:defRPr lang="nl-NL">
                <a:solidFill>
                  <a:schemeClr val="accent6"/>
                </a:solidFill>
              </a:defRPr>
            </a:lvl1pPr>
          </a:lstStyle>
          <a:p>
            <a:pPr rtl="0"/>
            <a:r>
              <a:rPr lang="nl-NL"/>
              <a:t>Klik om de titelstijl van het model te bewerken</a:t>
            </a:r>
            <a:endParaRPr lang="nl-NL" dirty="0"/>
          </a:p>
        </p:txBody>
      </p:sp>
      <p:sp>
        <p:nvSpPr>
          <p:cNvPr id="14" name="Tijdelijke aanduiding voor inhoud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382181" y="2576659"/>
            <a:ext cx="3195135" cy="970898"/>
          </a:xfrm>
          <a:prstGeom prst="rect">
            <a:avLst/>
          </a:prstGeom>
        </p:spPr>
        <p:txBody>
          <a:bodyPr rtlCol="0">
            <a:noAutofit/>
          </a:bodyPr>
          <a:lstStyle>
            <a:lvl1pPr marL="0" indent="0">
              <a:lnSpc>
                <a:spcPct val="100000"/>
              </a:lnSpc>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21" name="Tijdelijke aanduiding voor afbeelding 20">
            <a:extLst>
              <a:ext uri="{FF2B5EF4-FFF2-40B4-BE49-F238E27FC236}">
                <a16:creationId xmlns:a16="http://schemas.microsoft.com/office/drawing/2014/main" id="{988BDF24-3B67-5B77-0D48-319FA7FD0F65}"/>
              </a:ext>
            </a:extLst>
          </p:cNvPr>
          <p:cNvSpPr>
            <a:spLocks noGrp="1"/>
          </p:cNvSpPr>
          <p:nvPr>
            <p:ph type="pic" sz="quarter" idx="51"/>
          </p:nvPr>
        </p:nvSpPr>
        <p:spPr>
          <a:xfrm>
            <a:off x="4308751" y="0"/>
            <a:ext cx="4835249" cy="51435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nl-NL" dirty="0">
                <a:solidFill>
                  <a:schemeClr val="accent6"/>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nl-NL"/>
            </a:pPr>
            <a:r>
              <a:rPr lang="nl-NL"/>
              <a:t>Klik op pictogram om afbeelding toe te voegen</a:t>
            </a:r>
            <a:endParaRPr lang="nl-NL" dirty="0"/>
          </a:p>
        </p:txBody>
      </p:sp>
      <p:sp>
        <p:nvSpPr>
          <p:cNvPr id="5" name="Tijdelijke aanduiding voor voettekst 4">
            <a:extLst>
              <a:ext uri="{FF2B5EF4-FFF2-40B4-BE49-F238E27FC236}">
                <a16:creationId xmlns:a16="http://schemas.microsoft.com/office/drawing/2014/main" id="{41F6C45B-70BB-86F1-1866-F93BEC26ACF8}"/>
              </a:ext>
            </a:extLst>
          </p:cNvPr>
          <p:cNvSpPr>
            <a:spLocks noGrp="1"/>
          </p:cNvSpPr>
          <p:nvPr>
            <p:ph type="ftr" sz="quarter" idx="52"/>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7" name="Tijdelijke aanduiding voor dianumm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1928357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8" name="Tijdelijke aanduiding voor titel 4">
            <a:extLst>
              <a:ext uri="{FF2B5EF4-FFF2-40B4-BE49-F238E27FC236}">
                <a16:creationId xmlns:a16="http://schemas.microsoft.com/office/drawing/2014/main" id="{F73BF8E3-2426-5D65-6582-D4B03C765A5D}"/>
              </a:ext>
            </a:extLst>
          </p:cNvPr>
          <p:cNvSpPr>
            <a:spLocks noGrp="1"/>
          </p:cNvSpPr>
          <p:nvPr>
            <p:ph type="title"/>
          </p:nvPr>
        </p:nvSpPr>
        <p:spPr>
          <a:xfrm>
            <a:off x="5032883" y="1512435"/>
            <a:ext cx="3330891" cy="2081893"/>
          </a:xfrm>
          <a:prstGeom prst="rect">
            <a:avLst/>
          </a:prstGeom>
        </p:spPr>
        <p:txBody>
          <a:bodyPr vert="horz" lIns="91440" tIns="45720" rIns="91440" bIns="45720" rtlCol="0" anchor="ctr">
            <a:noAutofit/>
          </a:bodyPr>
          <a:lstStyle>
            <a:lvl1pPr>
              <a:defRPr lang="nl-NL">
                <a:solidFill>
                  <a:schemeClr val="accent6"/>
                </a:solidFill>
              </a:defRPr>
            </a:lvl1pPr>
          </a:lstStyle>
          <a:p>
            <a:pPr rtl="0"/>
            <a:r>
              <a:rPr lang="nl-NL"/>
              <a:t>Klik om de titelstijl van het model te bewerken</a:t>
            </a:r>
            <a:endParaRPr lang="nl-NL" dirty="0"/>
          </a:p>
        </p:txBody>
      </p:sp>
      <p:sp>
        <p:nvSpPr>
          <p:cNvPr id="18" name="Zeshoek 17">
            <a:extLst>
              <a:ext uri="{FF2B5EF4-FFF2-40B4-BE49-F238E27FC236}">
                <a16:creationId xmlns:a16="http://schemas.microsoft.com/office/drawing/2014/main" id="{ADF8D8A3-175E-9A50-A98B-3766DAAB5EE2}"/>
              </a:ext>
            </a:extLst>
          </p:cNvPr>
          <p:cNvSpPr/>
          <p:nvPr userDrawn="1"/>
        </p:nvSpPr>
        <p:spPr>
          <a:xfrm rot="5400000">
            <a:off x="981174" y="1503729"/>
            <a:ext cx="2695194" cy="216027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1" name="Tekst 47" descr="Klik op pictogram om afbeelding toe te voegen">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1739426" y="2183836"/>
            <a:ext cx="1177959" cy="803122"/>
          </a:xfrm>
          <a:prstGeom prst="rect">
            <a:avLst/>
          </a:prstGeom>
        </p:spPr>
        <p:txBody>
          <a:bodyPr rtlCol="0">
            <a:noAutofit/>
          </a:bodyPr>
          <a:lstStyle>
            <a:lvl1pPr marL="0" indent="0" algn="ctr">
              <a:lnSpc>
                <a:spcPct val="113000"/>
              </a:lnSpc>
              <a:buNone/>
              <a:defRPr lang="nl-NL" sz="1350" b="1" cap="all" baseline="0">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17" name="Tijdelijke aanduiding voor afbeelding 16">
            <a:extLst>
              <a:ext uri="{FF2B5EF4-FFF2-40B4-BE49-F238E27FC236}">
                <a16:creationId xmlns:a16="http://schemas.microsoft.com/office/drawing/2014/main" id="{7A084A88-6A62-9495-6CFE-1127D5CAAAB2}"/>
              </a:ext>
            </a:extLst>
          </p:cNvPr>
          <p:cNvSpPr>
            <a:spLocks noGrp="1"/>
          </p:cNvSpPr>
          <p:nvPr>
            <p:ph type="pic" sz="quarter" idx="47"/>
          </p:nvPr>
        </p:nvSpPr>
        <p:spPr>
          <a:xfrm>
            <a:off x="436282" y="416736"/>
            <a:ext cx="3784247" cy="4337322"/>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rtlCol="0">
            <a:noAutofit/>
          </a:bodyPr>
          <a:lstStyle>
            <a:lvl1pPr marL="0" indent="0" algn="ctr">
              <a:buNone/>
              <a:defRPr lang="nl-NL">
                <a:solidFill>
                  <a:schemeClr val="accent6"/>
                </a:solidFill>
              </a:defRPr>
            </a:lvl1pPr>
          </a:lstStyle>
          <a:p>
            <a:pPr rtl="0"/>
            <a:r>
              <a:rPr lang="nl-NL"/>
              <a:t>Klik op pictogram om afbeelding toe te voegen</a:t>
            </a:r>
            <a:endParaRPr lang="nl-NL" dirty="0"/>
          </a:p>
        </p:txBody>
      </p:sp>
    </p:spTree>
    <p:extLst>
      <p:ext uri="{BB962C8B-B14F-4D97-AF65-F5344CB8AC3E}">
        <p14:creationId xmlns:p14="http://schemas.microsoft.com/office/powerpoint/2010/main" val="2193095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2BC57-1D8D-9F59-24F9-1E8232279959}"/>
              </a:ext>
            </a:extLst>
          </p:cNvPr>
          <p:cNvSpPr>
            <a:spLocks noGrp="1"/>
          </p:cNvSpPr>
          <p:nvPr>
            <p:ph type="title"/>
          </p:nvPr>
        </p:nvSpPr>
        <p:spPr>
          <a:xfrm>
            <a:off x="440872" y="380307"/>
            <a:ext cx="7886700" cy="836576"/>
          </a:xfrm>
        </p:spPr>
        <p:txBody>
          <a:bodyPr rtlCol="0"/>
          <a:lstStyle>
            <a:lvl1pPr>
              <a:defRPr lang="nl-NL">
                <a:solidFill>
                  <a:schemeClr val="accent6"/>
                </a:solidFill>
              </a:defRPr>
            </a:lvl1pPr>
          </a:lstStyle>
          <a:p>
            <a:pPr rtl="0"/>
            <a:r>
              <a:rPr lang="nl-NL"/>
              <a:t>Klik om de titelstijl van het model te bewerken</a:t>
            </a:r>
          </a:p>
        </p:txBody>
      </p:sp>
      <p:sp>
        <p:nvSpPr>
          <p:cNvPr id="11" name="Tijdelijke aanduiding voor inhoud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440872" y="1216883"/>
            <a:ext cx="8167347" cy="3116818"/>
          </a:xfrm>
          <a:prstGeom prst="rect">
            <a:avLst/>
          </a:prstGeom>
        </p:spPr>
        <p:txBody>
          <a:bodyPr rtlCol="0"/>
          <a:lstStyle>
            <a:lvl1pPr>
              <a:defRPr lang="nl-NL">
                <a:solidFill>
                  <a:schemeClr val="accent6"/>
                </a:solidFill>
              </a:defRPr>
            </a:lvl1pPr>
          </a:lstStyle>
          <a:p>
            <a:pPr rtl="0"/>
            <a:r>
              <a:rPr lang="nl-NL"/>
              <a:t>Klik om de tekststijl van het model te bewerken</a:t>
            </a:r>
            <a:endParaRPr lang="nl-NL" altLang="en-US"/>
          </a:p>
        </p:txBody>
      </p:sp>
      <p:sp>
        <p:nvSpPr>
          <p:cNvPr id="3" name="Tijdelijke aanduiding voor voettekst 2">
            <a:extLst>
              <a:ext uri="{FF2B5EF4-FFF2-40B4-BE49-F238E27FC236}">
                <a16:creationId xmlns:a16="http://schemas.microsoft.com/office/drawing/2014/main" id="{D1C82179-6F61-D1EC-D800-74B748B37F0E}"/>
              </a:ext>
            </a:extLst>
          </p:cNvPr>
          <p:cNvSpPr>
            <a:spLocks noGrp="1"/>
          </p:cNvSpPr>
          <p:nvPr>
            <p:ph type="ftr" sz="quarter" idx="28"/>
          </p:nvPr>
        </p:nvSpPr>
        <p:spPr/>
        <p:txBody>
          <a:bodyPr rtlCol="0"/>
          <a:lstStyle>
            <a:lvl1pPr>
              <a:defRPr lang="nl-NL">
                <a:solidFill>
                  <a:schemeClr val="accent6"/>
                </a:solidFill>
              </a:defRPr>
            </a:lvl1pPr>
          </a:lstStyle>
          <a:p>
            <a:pPr rtl="0"/>
            <a:r>
              <a:rPr lang="nl-NL"/>
              <a:t>Titel van presentatie</a:t>
            </a:r>
            <a:endParaRPr lang="nl-NL" dirty="0"/>
          </a:p>
        </p:txBody>
      </p:sp>
      <p:sp>
        <p:nvSpPr>
          <p:cNvPr id="5" name="Tijdelijke aanduiding voor dianumm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rtlCol="0"/>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394569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inhoud met ontwerp">
    <p:spTree>
      <p:nvGrpSpPr>
        <p:cNvPr id="1" name=""/>
        <p:cNvGrpSpPr/>
        <p:nvPr/>
      </p:nvGrpSpPr>
      <p:grpSpPr>
        <a:xfrm>
          <a:off x="0" y="0"/>
          <a:ext cx="0" cy="0"/>
          <a:chOff x="0" y="0"/>
          <a:chExt cx="0" cy="0"/>
        </a:xfrm>
      </p:grpSpPr>
      <p:sp>
        <p:nvSpPr>
          <p:cNvPr id="11" name="Tijdelijke aanduiding voor titel 4">
            <a:extLst>
              <a:ext uri="{FF2B5EF4-FFF2-40B4-BE49-F238E27FC236}">
                <a16:creationId xmlns:a16="http://schemas.microsoft.com/office/drawing/2014/main" id="{05751864-B11A-0286-13EA-2AC2A2C8DD5D}"/>
              </a:ext>
            </a:extLst>
          </p:cNvPr>
          <p:cNvSpPr>
            <a:spLocks noGrp="1"/>
          </p:cNvSpPr>
          <p:nvPr>
            <p:ph type="title"/>
          </p:nvPr>
        </p:nvSpPr>
        <p:spPr>
          <a:xfrm>
            <a:off x="436282" y="541153"/>
            <a:ext cx="8167347" cy="1064249"/>
          </a:xfrm>
          <a:prstGeom prst="rect">
            <a:avLst/>
          </a:prstGeom>
        </p:spPr>
        <p:txBody>
          <a:bodyPr vert="horz" lIns="91440" tIns="45720" rIns="91440" bIns="45720" rtlCol="0" anchor="t">
            <a:noAutofit/>
          </a:bodyPr>
          <a:lstStyle>
            <a:lvl1pPr>
              <a:defRPr lang="nl-NL">
                <a:solidFill>
                  <a:schemeClr val="accent6"/>
                </a:solidFill>
              </a:defRPr>
            </a:lvl1pPr>
          </a:lstStyle>
          <a:p>
            <a:pPr rtl="0"/>
            <a:r>
              <a:rPr lang="nl-NL"/>
              <a:t>Klik om de titelstijl van het model te bewerken</a:t>
            </a:r>
            <a:endParaRPr lang="nl-NL" dirty="0"/>
          </a:p>
        </p:txBody>
      </p:sp>
      <p:sp>
        <p:nvSpPr>
          <p:cNvPr id="10" name="Tijdelijke aanduiding voor tabel">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436282" y="1210649"/>
            <a:ext cx="8167347" cy="3238392"/>
          </a:xfrm>
          <a:prstGeom prst="rect">
            <a:avLst/>
          </a:prstGeom>
        </p:spPr>
        <p:txBody>
          <a:bodyPr rtlCol="0">
            <a:noAutofit/>
          </a:bodyPr>
          <a:lstStyle>
            <a:lvl1pPr>
              <a:defRPr lang="nl-NL">
                <a:solidFill>
                  <a:schemeClr val="accent6"/>
                </a:solidFill>
              </a:defRPr>
            </a:lvl1pPr>
          </a:lstStyle>
          <a:p>
            <a:pPr rtl="0"/>
            <a:r>
              <a:rPr lang="nl-NL"/>
              <a:t>Klik om de tekststijl van het model te bewerken</a:t>
            </a:r>
            <a:endParaRPr lang="nl-NL" altLang="en-US"/>
          </a:p>
        </p:txBody>
      </p:sp>
      <p:sp>
        <p:nvSpPr>
          <p:cNvPr id="9" name="Vrije vorm: Vorm 5">
            <a:extLst>
              <a:ext uri="{FF2B5EF4-FFF2-40B4-BE49-F238E27FC236}">
                <a16:creationId xmlns:a16="http://schemas.microsoft.com/office/drawing/2014/main" id="{3F619E6B-153E-B522-47EB-4104C405736C}"/>
              </a:ext>
            </a:extLst>
          </p:cNvPr>
          <p:cNvSpPr/>
          <p:nvPr userDrawn="1"/>
        </p:nvSpPr>
        <p:spPr>
          <a:xfrm>
            <a:off x="7913459" y="3499041"/>
            <a:ext cx="452964" cy="51130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2" name="Vrije vorm 11">
            <a:extLst>
              <a:ext uri="{FF2B5EF4-FFF2-40B4-BE49-F238E27FC236}">
                <a16:creationId xmlns:a16="http://schemas.microsoft.com/office/drawing/2014/main" id="{687A7B3D-E004-6D6A-5979-8F1BADBC9237}"/>
              </a:ext>
            </a:extLst>
          </p:cNvPr>
          <p:cNvSpPr/>
          <p:nvPr userDrawn="1"/>
        </p:nvSpPr>
        <p:spPr>
          <a:xfrm>
            <a:off x="7893580" y="3859610"/>
            <a:ext cx="1250420" cy="1283891"/>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13" name="Vrije vorm: Vorm 11">
            <a:extLst>
              <a:ext uri="{FF2B5EF4-FFF2-40B4-BE49-F238E27FC236}">
                <a16:creationId xmlns:a16="http://schemas.microsoft.com/office/drawing/2014/main" id="{A4CA3A93-BDBF-112D-54A0-05BF6B06BCC1}"/>
              </a:ext>
            </a:extLst>
          </p:cNvPr>
          <p:cNvSpPr/>
          <p:nvPr userDrawn="1"/>
        </p:nvSpPr>
        <p:spPr>
          <a:xfrm>
            <a:off x="7632964" y="4010348"/>
            <a:ext cx="561416" cy="64227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2" name="Tijdelijke aanduiding voor voettekst 1">
            <a:extLst>
              <a:ext uri="{FF2B5EF4-FFF2-40B4-BE49-F238E27FC236}">
                <a16:creationId xmlns:a16="http://schemas.microsoft.com/office/drawing/2014/main" id="{5F7A154B-D8F5-C1FB-307D-496380875BD1}"/>
              </a:ext>
            </a:extLst>
          </p:cNvPr>
          <p:cNvSpPr>
            <a:spLocks noGrp="1"/>
          </p:cNvSpPr>
          <p:nvPr>
            <p:ph type="ftr" sz="quarter" idx="28"/>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5" name="Tijdelijke aanduiding voor dianumm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3348085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ijsopgave ">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BF58E95-E9E1-28E6-FB2F-DE808892233F}"/>
              </a:ext>
            </a:extLst>
          </p:cNvPr>
          <p:cNvSpPr>
            <a:spLocks noGrp="1"/>
          </p:cNvSpPr>
          <p:nvPr>
            <p:ph type="title" hasCustomPrompt="1"/>
          </p:nvPr>
        </p:nvSpPr>
        <p:spPr>
          <a:xfrm>
            <a:off x="4574309" y="1392146"/>
            <a:ext cx="3388592" cy="1266680"/>
          </a:xfrm>
        </p:spPr>
        <p:txBody>
          <a:bodyPr rtlCol="0" anchor="b">
            <a:noAutofit/>
          </a:bodyPr>
          <a:lstStyle>
            <a:lvl1pPr>
              <a:defRPr lang="nl-NL" sz="2025">
                <a:latin typeface="+mn-lt"/>
              </a:defRPr>
            </a:lvl1pPr>
          </a:lstStyle>
          <a:p>
            <a:pPr rtl="0"/>
            <a:r>
              <a:rPr lang="nl-NL"/>
              <a:t>Klik om de tekststijl te bewerken</a:t>
            </a:r>
          </a:p>
        </p:txBody>
      </p:sp>
      <p:sp>
        <p:nvSpPr>
          <p:cNvPr id="11" name="subtitel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4572000" y="2771261"/>
            <a:ext cx="3504520" cy="1266680"/>
          </a:xfrm>
          <a:prstGeom prst="rect">
            <a:avLst/>
          </a:prstGeom>
        </p:spPr>
        <p:txBody>
          <a:bodyPr rtlCol="0">
            <a:noAutofit/>
          </a:bodyPr>
          <a:lstStyle>
            <a:lvl1pPr marL="0" indent="0">
              <a:lnSpc>
                <a:spcPct val="100000"/>
              </a:lnSpc>
              <a:buNone/>
              <a:defRPr lang="nl-NL" sz="1125" b="0">
                <a:solidFill>
                  <a:schemeClr val="accent4"/>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4" name="Vrije vorm: Vorm 5">
            <a:extLst>
              <a:ext uri="{FF2B5EF4-FFF2-40B4-BE49-F238E27FC236}">
                <a16:creationId xmlns:a16="http://schemas.microsoft.com/office/drawing/2014/main" id="{0CA4AA19-0D07-46AB-AC12-64054BBBB499}"/>
              </a:ext>
            </a:extLst>
          </p:cNvPr>
          <p:cNvSpPr/>
          <p:nvPr userDrawn="1"/>
        </p:nvSpPr>
        <p:spPr>
          <a:xfrm>
            <a:off x="2882670" y="541889"/>
            <a:ext cx="933680" cy="105393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p>
        </p:txBody>
      </p:sp>
      <p:sp>
        <p:nvSpPr>
          <p:cNvPr id="5" name="Vrije vorm: Vorm 6">
            <a:extLst>
              <a:ext uri="{FF2B5EF4-FFF2-40B4-BE49-F238E27FC236}">
                <a16:creationId xmlns:a16="http://schemas.microsoft.com/office/drawing/2014/main" id="{DF781D9E-0DF5-4DDA-84E6-35DFB054158C}"/>
              </a:ext>
            </a:extLst>
          </p:cNvPr>
          <p:cNvSpPr/>
          <p:nvPr userDrawn="1"/>
        </p:nvSpPr>
        <p:spPr>
          <a:xfrm>
            <a:off x="917947" y="1077686"/>
            <a:ext cx="2142754" cy="245233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200" dirty="0"/>
          </a:p>
        </p:txBody>
      </p:sp>
      <p:sp>
        <p:nvSpPr>
          <p:cNvPr id="6" name="Vrije vorm: Vorm 7">
            <a:extLst>
              <a:ext uri="{FF2B5EF4-FFF2-40B4-BE49-F238E27FC236}">
                <a16:creationId xmlns:a16="http://schemas.microsoft.com/office/drawing/2014/main" id="{86BA1075-E23C-4BC9-8F67-B2E408F864D2}"/>
              </a:ext>
            </a:extLst>
          </p:cNvPr>
          <p:cNvSpPr/>
          <p:nvPr userDrawn="1"/>
        </p:nvSpPr>
        <p:spPr>
          <a:xfrm>
            <a:off x="569027" y="2593166"/>
            <a:ext cx="906028" cy="103631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p>
        </p:txBody>
      </p:sp>
      <p:sp>
        <p:nvSpPr>
          <p:cNvPr id="8" name="Vrije vorm: Vorm 11">
            <a:extLst>
              <a:ext uri="{FF2B5EF4-FFF2-40B4-BE49-F238E27FC236}">
                <a16:creationId xmlns:a16="http://schemas.microsoft.com/office/drawing/2014/main" id="{B2A4CA75-D17E-243B-9C56-A63C75AF6D56}"/>
              </a:ext>
            </a:extLst>
          </p:cNvPr>
          <p:cNvSpPr/>
          <p:nvPr userDrawn="1"/>
        </p:nvSpPr>
        <p:spPr>
          <a:xfrm>
            <a:off x="2188437" y="3496623"/>
            <a:ext cx="497536" cy="56919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prstClr val="white"/>
              </a:solidFill>
              <a:effectLst/>
              <a:uLnTx/>
              <a:uFillTx/>
              <a:latin typeface="Posterama Text SemiBold"/>
              <a:ea typeface="+mn-ea"/>
              <a:cs typeface="Arial"/>
            </a:endParaRPr>
          </a:p>
        </p:txBody>
      </p:sp>
      <p:sp>
        <p:nvSpPr>
          <p:cNvPr id="3" name="Tijdelijke aanduiding voor voettekst 2">
            <a:extLst>
              <a:ext uri="{FF2B5EF4-FFF2-40B4-BE49-F238E27FC236}">
                <a16:creationId xmlns:a16="http://schemas.microsoft.com/office/drawing/2014/main" id="{7964077E-956B-EA3A-700F-A833D82341FE}"/>
              </a:ext>
            </a:extLst>
          </p:cNvPr>
          <p:cNvSpPr>
            <a:spLocks noGrp="1"/>
          </p:cNvSpPr>
          <p:nvPr>
            <p:ph type="ftr" sz="quarter" idx="30"/>
          </p:nvPr>
        </p:nvSpPr>
        <p:spPr/>
        <p:txBody>
          <a:bodyPr rtlCol="0">
            <a:noAutofit/>
          </a:bodyPr>
          <a:lstStyle>
            <a:defPPr>
              <a:defRPr lang="nl-NL"/>
            </a:defPPr>
          </a:lstStyle>
          <a:p>
            <a:pPr rtl="0"/>
            <a:r>
              <a:rPr lang="nl-NL" noProof="0"/>
              <a:t>Titel van presentatie</a:t>
            </a:r>
            <a:endParaRPr lang="nl-NL" noProof="0" dirty="0"/>
          </a:p>
        </p:txBody>
      </p:sp>
      <p:sp>
        <p:nvSpPr>
          <p:cNvPr id="10" name="Tijdelijke aanduiding voor dianumm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rtlCol="0">
            <a:noAutofit/>
          </a:bodyPr>
          <a:lstStyle>
            <a:defPPr>
              <a:defRPr lang="nl-NL"/>
            </a:defPPr>
          </a:lstStyle>
          <a:p>
            <a:pPr rtl="0"/>
            <a:fld id="{47FEACEE-25B4-4A2D-B147-27296E36371D}" type="slidenum">
              <a:rPr lang="nl-NL" altLang="zh-CN" noProof="0" smtClean="0"/>
              <a:pPr rtl="0"/>
              <a:t>‹nr.›</a:t>
            </a:fld>
            <a:endParaRPr lang="nl-NL" altLang="zh-CN" noProof="0" dirty="0"/>
          </a:p>
        </p:txBody>
      </p:sp>
    </p:spTree>
    <p:extLst>
      <p:ext uri="{BB962C8B-B14F-4D97-AF65-F5344CB8AC3E}">
        <p14:creationId xmlns:p14="http://schemas.microsoft.com/office/powerpoint/2010/main" val="3737349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teamleden">
    <p:spTree>
      <p:nvGrpSpPr>
        <p:cNvPr id="1" name=""/>
        <p:cNvGrpSpPr/>
        <p:nvPr/>
      </p:nvGrpSpPr>
      <p:grpSpPr>
        <a:xfrm>
          <a:off x="0" y="0"/>
          <a:ext cx="0" cy="0"/>
          <a:chOff x="0" y="0"/>
          <a:chExt cx="0" cy="0"/>
        </a:xfrm>
      </p:grpSpPr>
      <p:sp>
        <p:nvSpPr>
          <p:cNvPr id="16" name="Tijdelijke aanduiding voor titel 4">
            <a:extLst>
              <a:ext uri="{FF2B5EF4-FFF2-40B4-BE49-F238E27FC236}">
                <a16:creationId xmlns:a16="http://schemas.microsoft.com/office/drawing/2014/main" id="{DCA6F28B-ACF1-D3CB-8968-4F64BEA02E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lvl1pPr algn="ctr">
              <a:defRPr lang="nl-NL">
                <a:solidFill>
                  <a:schemeClr val="accent6"/>
                </a:solidFill>
              </a:defRPr>
            </a:lvl1pPr>
          </a:lstStyle>
          <a:p>
            <a:pPr rtl="0"/>
            <a:r>
              <a:rPr lang="nl-NL"/>
              <a:t>Klik om de titelstijl van het model te bewerken</a:t>
            </a:r>
            <a:endParaRPr lang="nl-NL" dirty="0"/>
          </a:p>
        </p:txBody>
      </p:sp>
      <p:sp>
        <p:nvSpPr>
          <p:cNvPr id="60" name="Tijdelijke aanduiding voor inhoud 47">
            <a:extLst>
              <a:ext uri="{FF2B5EF4-FFF2-40B4-BE49-F238E27FC236}">
                <a16:creationId xmlns:a16="http://schemas.microsoft.com/office/drawing/2014/main" id="{E2F72F6F-0172-47B0-8D9E-0EED383332E2}"/>
              </a:ext>
            </a:extLst>
          </p:cNvPr>
          <p:cNvSpPr>
            <a:spLocks noGrp="1"/>
          </p:cNvSpPr>
          <p:nvPr>
            <p:ph type="pic" sz="quarter" idx="48"/>
          </p:nvPr>
        </p:nvSpPr>
        <p:spPr>
          <a:xfrm>
            <a:off x="836099" y="1920265"/>
            <a:ext cx="1776046" cy="1576633"/>
          </a:xfrm>
          <a:prstGeom prst="hexagon">
            <a:avLst>
              <a:gd name="adj" fmla="val 28349"/>
              <a:gd name="vf" fmla="val 115470"/>
            </a:avLst>
          </a:prstGeom>
          <a:ln>
            <a:noFill/>
          </a:ln>
        </p:spPr>
        <p:txBody>
          <a:bodyPr rtlCol="0" anchor="ctr">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52" name="Tijdelijke aanduiding voor inhoud 47" descr="Klik op pictogram om afbeelding toe te voegen">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910503" y="3573217"/>
            <a:ext cx="1573529" cy="379799"/>
          </a:xfrm>
          <a:prstGeom prst="rect">
            <a:avLst/>
          </a:prstGeom>
        </p:spPr>
        <p:txBody>
          <a:bodyPr rtlCol="0" anchor="b">
            <a:noAutofit/>
          </a:bodyPr>
          <a:lstStyle>
            <a:lvl1pPr marL="0" indent="0" algn="ctr">
              <a:lnSpc>
                <a:spcPct val="100000"/>
              </a:lnSpc>
              <a:buNone/>
              <a:defRPr lang="nl-NL" sz="1350" b="1" i="0">
                <a:solidFill>
                  <a:schemeClr val="accent6"/>
                </a:solidFill>
                <a:latin typeface="+mn-lt"/>
                <a:ea typeface="+mj-ea"/>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53" name="Tijdelijke aanduiding voor inhoud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910502" y="3971386"/>
            <a:ext cx="1573529" cy="379799"/>
          </a:xfrm>
          <a:prstGeom prst="rect">
            <a:avLst/>
          </a:prstGeom>
        </p:spPr>
        <p:txBody>
          <a:bodyPr rtlCol="0">
            <a:noAutofit/>
          </a:bodyPr>
          <a:lstStyle>
            <a:lvl1pPr marL="0" indent="0" algn="ctr">
              <a:lnSpc>
                <a:spcPct val="100000"/>
              </a:lnSpc>
              <a:buNone/>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61" name="Tijdelijke aanduiding voor inhoud 47">
            <a:extLst>
              <a:ext uri="{FF2B5EF4-FFF2-40B4-BE49-F238E27FC236}">
                <a16:creationId xmlns:a16="http://schemas.microsoft.com/office/drawing/2014/main" id="{B33A9FB2-1610-4389-B352-D99255F77BEC}"/>
              </a:ext>
            </a:extLst>
          </p:cNvPr>
          <p:cNvSpPr>
            <a:spLocks noGrp="1"/>
          </p:cNvSpPr>
          <p:nvPr>
            <p:ph type="pic" sz="quarter" idx="49"/>
          </p:nvPr>
        </p:nvSpPr>
        <p:spPr>
          <a:xfrm>
            <a:off x="2717652" y="1380548"/>
            <a:ext cx="1776046" cy="1576633"/>
          </a:xfrm>
          <a:prstGeom prst="hexagon">
            <a:avLst>
              <a:gd name="adj" fmla="val 28349"/>
              <a:gd name="vf" fmla="val 115470"/>
            </a:avLst>
          </a:prstGeom>
          <a:ln>
            <a:noFill/>
          </a:ln>
        </p:spPr>
        <p:txBody>
          <a:bodyPr rtlCol="0" anchor="ctr">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21" name="Tijdelijke aanduiding voor inhoud 47" descr="Klik op pictogram om afbeelding toe te voegen">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2790331" y="3034375"/>
            <a:ext cx="1573529" cy="379799"/>
          </a:xfrm>
          <a:prstGeom prst="rect">
            <a:avLst/>
          </a:prstGeom>
        </p:spPr>
        <p:txBody>
          <a:bodyPr rtlCol="0" anchor="b">
            <a:noAutofit/>
          </a:bodyPr>
          <a:lstStyle>
            <a:lvl1pPr marL="0" indent="0" algn="ctr">
              <a:lnSpc>
                <a:spcPct val="100000"/>
              </a:lnSpc>
              <a:buNone/>
              <a:defRPr lang="nl-NL" sz="1350" b="1" i="0">
                <a:solidFill>
                  <a:schemeClr val="accent6"/>
                </a:solidFill>
                <a:latin typeface="+mn-lt"/>
                <a:ea typeface="+mj-ea"/>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2" name="Tijdelijke aanduiding voor inhoud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2790330" y="3432543"/>
            <a:ext cx="1573529" cy="379799"/>
          </a:xfrm>
          <a:prstGeom prst="rect">
            <a:avLst/>
          </a:prstGeom>
        </p:spPr>
        <p:txBody>
          <a:bodyPr rtlCol="0">
            <a:noAutofit/>
          </a:bodyPr>
          <a:lstStyle>
            <a:lvl1pPr marL="0" indent="0" algn="ctr">
              <a:lnSpc>
                <a:spcPct val="100000"/>
              </a:lnSpc>
              <a:buNone/>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62" name="Tijdelijke aanduiding voor inhoud 47">
            <a:extLst>
              <a:ext uri="{FF2B5EF4-FFF2-40B4-BE49-F238E27FC236}">
                <a16:creationId xmlns:a16="http://schemas.microsoft.com/office/drawing/2014/main" id="{0AC60B87-71AC-4AA8-9AE7-B3B427BACB12}"/>
              </a:ext>
            </a:extLst>
          </p:cNvPr>
          <p:cNvSpPr>
            <a:spLocks noGrp="1"/>
          </p:cNvSpPr>
          <p:nvPr>
            <p:ph type="pic" sz="quarter" idx="50"/>
          </p:nvPr>
        </p:nvSpPr>
        <p:spPr>
          <a:xfrm>
            <a:off x="4585051" y="1920265"/>
            <a:ext cx="1776046" cy="1576633"/>
          </a:xfrm>
          <a:prstGeom prst="hexagon">
            <a:avLst>
              <a:gd name="adj" fmla="val 28349"/>
              <a:gd name="vf" fmla="val 115470"/>
            </a:avLst>
          </a:prstGeom>
          <a:ln>
            <a:noFill/>
          </a:ln>
        </p:spPr>
        <p:txBody>
          <a:bodyPr rtlCol="0" anchor="ctr">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19" name="Tijdelijke aanduiding voor inhoud 47" descr="Klik op pictogram om afbeelding toe te voegen">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4664033" y="3573217"/>
            <a:ext cx="1573529" cy="379799"/>
          </a:xfrm>
          <a:prstGeom prst="rect">
            <a:avLst/>
          </a:prstGeom>
        </p:spPr>
        <p:txBody>
          <a:bodyPr rtlCol="0" anchor="b">
            <a:noAutofit/>
          </a:bodyPr>
          <a:lstStyle>
            <a:lvl1pPr marL="0" indent="0" algn="ctr">
              <a:lnSpc>
                <a:spcPct val="100000"/>
              </a:lnSpc>
              <a:buNone/>
              <a:defRPr lang="nl-NL" sz="1350" b="1" i="0">
                <a:solidFill>
                  <a:schemeClr val="accent6"/>
                </a:solidFill>
                <a:latin typeface="+mn-lt"/>
                <a:ea typeface="+mj-ea"/>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0" name="Tijdelijke aanduiding voor inhoud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4664032" y="3971386"/>
            <a:ext cx="1573529" cy="379799"/>
          </a:xfrm>
          <a:prstGeom prst="rect">
            <a:avLst/>
          </a:prstGeom>
        </p:spPr>
        <p:txBody>
          <a:bodyPr rtlCol="0">
            <a:noAutofit/>
          </a:bodyPr>
          <a:lstStyle>
            <a:lvl1pPr marL="0" indent="0" algn="ctr">
              <a:lnSpc>
                <a:spcPct val="100000"/>
              </a:lnSpc>
              <a:buNone/>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63" name="Tijdelijke aanduiding voor inhoud 47">
            <a:extLst>
              <a:ext uri="{FF2B5EF4-FFF2-40B4-BE49-F238E27FC236}">
                <a16:creationId xmlns:a16="http://schemas.microsoft.com/office/drawing/2014/main" id="{05B25D7D-82BA-4FF5-9C92-4AD181847515}"/>
              </a:ext>
            </a:extLst>
          </p:cNvPr>
          <p:cNvSpPr>
            <a:spLocks noGrp="1"/>
          </p:cNvSpPr>
          <p:nvPr>
            <p:ph type="pic" sz="quarter" idx="51"/>
          </p:nvPr>
        </p:nvSpPr>
        <p:spPr>
          <a:xfrm>
            <a:off x="6375246" y="1377249"/>
            <a:ext cx="1776046" cy="1576633"/>
          </a:xfrm>
          <a:prstGeom prst="hexagon">
            <a:avLst>
              <a:gd name="adj" fmla="val 28349"/>
              <a:gd name="vf" fmla="val 115470"/>
            </a:avLst>
          </a:prstGeom>
          <a:ln>
            <a:noFill/>
          </a:ln>
        </p:spPr>
        <p:txBody>
          <a:bodyPr rtlCol="0" anchor="ctr">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25" name="Tijdelijke aanduiding voor inhoud 47" descr="Klik op pictogram om afbeelding toe te voegen">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6476506" y="3034375"/>
            <a:ext cx="1573529" cy="379799"/>
          </a:xfrm>
          <a:prstGeom prst="rect">
            <a:avLst/>
          </a:prstGeom>
        </p:spPr>
        <p:txBody>
          <a:bodyPr rtlCol="0" anchor="b">
            <a:noAutofit/>
          </a:bodyPr>
          <a:lstStyle>
            <a:lvl1pPr marL="0" indent="0" algn="ctr">
              <a:lnSpc>
                <a:spcPct val="100000"/>
              </a:lnSpc>
              <a:buNone/>
              <a:defRPr lang="nl-NL" sz="1350" b="1" i="0">
                <a:solidFill>
                  <a:schemeClr val="accent6"/>
                </a:solidFill>
                <a:latin typeface="+mn-lt"/>
                <a:ea typeface="+mj-ea"/>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6" name="Tijdelijke aanduiding voor inhoud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6476505" y="3432543"/>
            <a:ext cx="1573529" cy="379799"/>
          </a:xfrm>
          <a:prstGeom prst="rect">
            <a:avLst/>
          </a:prstGeom>
        </p:spPr>
        <p:txBody>
          <a:bodyPr rtlCol="0">
            <a:noAutofit/>
          </a:bodyPr>
          <a:lstStyle>
            <a:lvl1pPr marL="0" indent="0" algn="ctr">
              <a:lnSpc>
                <a:spcPct val="100000"/>
              </a:lnSpc>
              <a:buNone/>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2" name="Tijdelijke aanduiding voor voettekst 1">
            <a:extLst>
              <a:ext uri="{FF2B5EF4-FFF2-40B4-BE49-F238E27FC236}">
                <a16:creationId xmlns:a16="http://schemas.microsoft.com/office/drawing/2014/main" id="{89028585-56FF-7B3D-783D-D06964F7C099}"/>
              </a:ext>
            </a:extLst>
          </p:cNvPr>
          <p:cNvSpPr>
            <a:spLocks noGrp="1"/>
          </p:cNvSpPr>
          <p:nvPr>
            <p:ph type="ftr" sz="quarter" idx="58"/>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3" name="Tijdelijke aanduiding voor dianumm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207464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 teamleden">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B92FA2A-46BA-2A19-C3CE-EC6985867B92}"/>
              </a:ext>
            </a:extLst>
          </p:cNvPr>
          <p:cNvSpPr>
            <a:spLocks noGrp="1"/>
          </p:cNvSpPr>
          <p:nvPr>
            <p:ph type="title"/>
          </p:nvPr>
        </p:nvSpPr>
        <p:spPr>
          <a:xfrm>
            <a:off x="382181" y="1775470"/>
            <a:ext cx="2932495" cy="2722281"/>
          </a:xfrm>
        </p:spPr>
        <p:txBody>
          <a:bodyPr rtlCol="0" anchor="t">
            <a:noAutofit/>
          </a:bodyPr>
          <a:lstStyle>
            <a:lvl1pPr>
              <a:defRPr lang="nl-NL">
                <a:solidFill>
                  <a:schemeClr val="accent6"/>
                </a:solidFill>
              </a:defRPr>
            </a:lvl1pPr>
          </a:lstStyle>
          <a:p>
            <a:pPr rtl="0"/>
            <a:r>
              <a:rPr lang="nl-NL"/>
              <a:t>Klik om de titelstijl van het model te bewerken</a:t>
            </a:r>
            <a:endParaRPr lang="nl-NL" dirty="0"/>
          </a:p>
        </p:txBody>
      </p:sp>
      <p:sp>
        <p:nvSpPr>
          <p:cNvPr id="38" name="Tijdelijke aanduiding voor inhoud 47">
            <a:extLst>
              <a:ext uri="{FF2B5EF4-FFF2-40B4-BE49-F238E27FC236}">
                <a16:creationId xmlns:a16="http://schemas.microsoft.com/office/drawing/2014/main" id="{BF9EDF7D-3BB1-43C0-92BB-091CCC520477}"/>
              </a:ext>
            </a:extLst>
          </p:cNvPr>
          <p:cNvSpPr>
            <a:spLocks noGrp="1"/>
          </p:cNvSpPr>
          <p:nvPr>
            <p:ph type="pic" sz="quarter" idx="48"/>
          </p:nvPr>
        </p:nvSpPr>
        <p:spPr>
          <a:xfrm>
            <a:off x="3202347" y="327341"/>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39" name="Tijdelijke aanduiding voor inhoud 47" descr="Klik op pictogram om afbeelding toe te voegen">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4140157" y="391887"/>
            <a:ext cx="1717382" cy="469913"/>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40" name="Tijdelijke aanduiding voor inhoud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4140158" y="874411"/>
            <a:ext cx="1717382" cy="379799"/>
          </a:xfrm>
          <a:prstGeom prst="rect">
            <a:avLst/>
          </a:prstGeom>
        </p:spPr>
        <p:txBody>
          <a:bodyPr rtlCol="0">
            <a:noAutofit/>
          </a:bodyPr>
          <a:lstStyle>
            <a:lvl1pPr marL="0" indent="0" algn="l">
              <a:lnSpc>
                <a:spcPct val="90000"/>
              </a:lnSpc>
              <a:spcBef>
                <a:spcPts val="0"/>
              </a:spcBef>
              <a:buNone/>
              <a:defRPr lang="nl-NL" sz="1050" b="0" i="0">
                <a:solidFill>
                  <a:schemeClr val="accent6"/>
                </a:solidFill>
                <a:latin typeface="+mn-lt"/>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56" name="Tijdelijke aanduiding voor inhoud 47">
            <a:extLst>
              <a:ext uri="{FF2B5EF4-FFF2-40B4-BE49-F238E27FC236}">
                <a16:creationId xmlns:a16="http://schemas.microsoft.com/office/drawing/2014/main" id="{4F0742C0-A9F2-4886-B17E-6915399483C3}"/>
              </a:ext>
            </a:extLst>
          </p:cNvPr>
          <p:cNvSpPr>
            <a:spLocks noGrp="1"/>
          </p:cNvSpPr>
          <p:nvPr>
            <p:ph type="pic" sz="quarter" idx="72"/>
          </p:nvPr>
        </p:nvSpPr>
        <p:spPr>
          <a:xfrm>
            <a:off x="6044937" y="327341"/>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1" name="Tijdelijke aanduiding voor inhoud 47" descr="Klik op pictogram om afbeelding toe te voegen">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6982417" y="482001"/>
            <a:ext cx="1573529" cy="379799"/>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42" name="Tijdelijke aanduiding voor inhoud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6982418" y="874411"/>
            <a:ext cx="1573529" cy="379799"/>
          </a:xfrm>
          <a:prstGeom prst="rect">
            <a:avLst/>
          </a:prstGeom>
        </p:spPr>
        <p:txBody>
          <a:bodyPr rtlCol="0">
            <a:noAutofit/>
          </a:bodyPr>
          <a:lstStyle>
            <a:lvl1pPr marL="0" indent="0" algn="l">
              <a:lnSpc>
                <a:spcPct val="100000"/>
              </a:lnSpc>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48" name="Tijdelijke aanduiding voor inhoud 47">
            <a:extLst>
              <a:ext uri="{FF2B5EF4-FFF2-40B4-BE49-F238E27FC236}">
                <a16:creationId xmlns:a16="http://schemas.microsoft.com/office/drawing/2014/main" id="{A962C62E-F92F-445A-9243-8B433747A548}"/>
              </a:ext>
            </a:extLst>
          </p:cNvPr>
          <p:cNvSpPr>
            <a:spLocks noGrp="1"/>
          </p:cNvSpPr>
          <p:nvPr>
            <p:ph type="pic" sz="quarter" idx="69"/>
          </p:nvPr>
        </p:nvSpPr>
        <p:spPr>
          <a:xfrm>
            <a:off x="3202347" y="1503167"/>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3" name="Tijdelijke aanduiding voor inhoud 47" descr="Klik op pictogram om afbeelding toe te voegen">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4140158" y="1578878"/>
            <a:ext cx="1644766" cy="463064"/>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44" name="Tijdelijke aanduiding voor inhoud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4140159" y="2054791"/>
            <a:ext cx="1644766" cy="379799"/>
          </a:xfrm>
          <a:prstGeom prst="rect">
            <a:avLst/>
          </a:prstGeom>
        </p:spPr>
        <p:txBody>
          <a:bodyPr rtlCol="0">
            <a:noAutofit/>
          </a:bodyPr>
          <a:lstStyle>
            <a:lvl1pPr marL="0" indent="0" algn="l">
              <a:lnSpc>
                <a:spcPct val="100000"/>
              </a:lnSpc>
              <a:spcBef>
                <a:spcPts val="0"/>
              </a:spcBef>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61" name="Tijdelijke aanduiding voor inhoud 47">
            <a:extLst>
              <a:ext uri="{FF2B5EF4-FFF2-40B4-BE49-F238E27FC236}">
                <a16:creationId xmlns:a16="http://schemas.microsoft.com/office/drawing/2014/main" id="{2EA753B3-D0BB-4484-85D1-E28345D99F4C}"/>
              </a:ext>
            </a:extLst>
          </p:cNvPr>
          <p:cNvSpPr>
            <a:spLocks noGrp="1"/>
          </p:cNvSpPr>
          <p:nvPr>
            <p:ph type="pic" sz="quarter" idx="73"/>
          </p:nvPr>
        </p:nvSpPr>
        <p:spPr>
          <a:xfrm>
            <a:off x="6044937" y="1503167"/>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dirty="0"/>
          </a:p>
        </p:txBody>
      </p:sp>
      <p:sp>
        <p:nvSpPr>
          <p:cNvPr id="45" name="Tijdelijke aanduiding voor inhoud 47" descr="Klik op pictogram om afbeelding toe te voegen">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6982418" y="1524152"/>
            <a:ext cx="1573529" cy="525858"/>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46" name="Tijdelijke aanduiding voor inhoud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6982417" y="2059806"/>
            <a:ext cx="1573529" cy="379799"/>
          </a:xfrm>
          <a:prstGeom prst="rect">
            <a:avLst/>
          </a:prstGeom>
        </p:spPr>
        <p:txBody>
          <a:bodyPr rtlCol="0">
            <a:noAutofit/>
          </a:bodyPr>
          <a:lstStyle>
            <a:lvl1pPr marL="0" indent="0" algn="l">
              <a:lnSpc>
                <a:spcPct val="100000"/>
              </a:lnSpc>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49" name="Tijdelijke aanduiding voor inhoud 47">
            <a:extLst>
              <a:ext uri="{FF2B5EF4-FFF2-40B4-BE49-F238E27FC236}">
                <a16:creationId xmlns:a16="http://schemas.microsoft.com/office/drawing/2014/main" id="{EAA5B0EA-1F3B-4D8B-9BB9-F9037A393705}"/>
              </a:ext>
            </a:extLst>
          </p:cNvPr>
          <p:cNvSpPr>
            <a:spLocks noGrp="1"/>
          </p:cNvSpPr>
          <p:nvPr>
            <p:ph type="pic" sz="quarter" idx="70"/>
          </p:nvPr>
        </p:nvSpPr>
        <p:spPr>
          <a:xfrm>
            <a:off x="3202347" y="2678993"/>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7" name="Tijdelijke aanduiding voor inhoud 47" descr="Klik op pictogram om afbeelding toe te voegen">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4140158" y="2831638"/>
            <a:ext cx="1573529" cy="379799"/>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50" name="Tijdelijke aanduiding voor inhoud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4140158" y="3234058"/>
            <a:ext cx="1573529" cy="379799"/>
          </a:xfrm>
          <a:prstGeom prst="rect">
            <a:avLst/>
          </a:prstGeom>
        </p:spPr>
        <p:txBody>
          <a:bodyPr rtlCol="0">
            <a:noAutofit/>
          </a:bodyPr>
          <a:lstStyle>
            <a:lvl1pPr marL="0" indent="0" algn="l">
              <a:lnSpc>
                <a:spcPct val="100000"/>
              </a:lnSpc>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62" name="Tijdelijke aanduiding voor inhoud 47">
            <a:extLst>
              <a:ext uri="{FF2B5EF4-FFF2-40B4-BE49-F238E27FC236}">
                <a16:creationId xmlns:a16="http://schemas.microsoft.com/office/drawing/2014/main" id="{52E587E7-A09A-4FB2-8774-8073E737F106}"/>
              </a:ext>
            </a:extLst>
          </p:cNvPr>
          <p:cNvSpPr>
            <a:spLocks noGrp="1"/>
          </p:cNvSpPr>
          <p:nvPr>
            <p:ph type="pic" sz="quarter" idx="74"/>
          </p:nvPr>
        </p:nvSpPr>
        <p:spPr>
          <a:xfrm>
            <a:off x="6044937" y="2678993"/>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51" name="Tijdelijke aanduiding voor inhoud 47" descr="Klik op pictogram om afbeelding toe te voegen">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6982417" y="2831638"/>
            <a:ext cx="1573529" cy="379799"/>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52" name="Tijdelijke aanduiding voor inhoud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6982418" y="3234058"/>
            <a:ext cx="1573529" cy="379799"/>
          </a:xfrm>
          <a:prstGeom prst="rect">
            <a:avLst/>
          </a:prstGeom>
        </p:spPr>
        <p:txBody>
          <a:bodyPr rtlCol="0">
            <a:noAutofit/>
          </a:bodyPr>
          <a:lstStyle>
            <a:lvl1pPr marL="0" indent="0" algn="l">
              <a:lnSpc>
                <a:spcPct val="100000"/>
              </a:lnSpc>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55" name="Tijdelijke aanduiding voor inhoud 47">
            <a:extLst>
              <a:ext uri="{FF2B5EF4-FFF2-40B4-BE49-F238E27FC236}">
                <a16:creationId xmlns:a16="http://schemas.microsoft.com/office/drawing/2014/main" id="{D05B9A22-6B21-40BB-BBC1-9586C432A97B}"/>
              </a:ext>
            </a:extLst>
          </p:cNvPr>
          <p:cNvSpPr>
            <a:spLocks noGrp="1"/>
          </p:cNvSpPr>
          <p:nvPr>
            <p:ph type="pic" sz="quarter" idx="71"/>
          </p:nvPr>
        </p:nvSpPr>
        <p:spPr>
          <a:xfrm>
            <a:off x="3202347" y="3865211"/>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53" name="Tijdelijke aanduiding voor inhoud 47" descr="Klik op pictogram om afbeelding toe te voegen">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4140158" y="4027087"/>
            <a:ext cx="1573529" cy="379799"/>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58" name="Tijdelijke aanduiding voor inhoud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4140158" y="4426196"/>
            <a:ext cx="1573529" cy="379799"/>
          </a:xfrm>
          <a:prstGeom prst="rect">
            <a:avLst/>
          </a:prstGeom>
        </p:spPr>
        <p:txBody>
          <a:bodyPr rtlCol="0">
            <a:noAutofit/>
          </a:bodyPr>
          <a:lstStyle>
            <a:lvl1pPr marL="0" indent="0" algn="l">
              <a:lnSpc>
                <a:spcPct val="100000"/>
              </a:lnSpc>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63" name="Tijdelijke aanduiding voor inhoud 47">
            <a:extLst>
              <a:ext uri="{FF2B5EF4-FFF2-40B4-BE49-F238E27FC236}">
                <a16:creationId xmlns:a16="http://schemas.microsoft.com/office/drawing/2014/main" id="{A74DEBE4-2F74-4EB7-9501-8D37A3151B2A}"/>
              </a:ext>
            </a:extLst>
          </p:cNvPr>
          <p:cNvSpPr>
            <a:spLocks noGrp="1"/>
          </p:cNvSpPr>
          <p:nvPr>
            <p:ph type="pic" sz="quarter" idx="75"/>
          </p:nvPr>
        </p:nvSpPr>
        <p:spPr>
          <a:xfrm>
            <a:off x="6044937" y="3865211"/>
            <a:ext cx="879948" cy="101844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59" name="Tijdelijke aanduiding voor inhoud 47" descr="Klik op pictogram om afbeelding toe te voegen">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6985210" y="4027087"/>
            <a:ext cx="1573529" cy="379799"/>
          </a:xfrm>
          <a:prstGeom prst="rect">
            <a:avLst/>
          </a:prstGeom>
        </p:spPr>
        <p:txBody>
          <a:bodyPr rtlCol="0" anchor="b">
            <a:noAutofit/>
          </a:bodyPr>
          <a:lstStyle>
            <a:lvl1pPr marL="0" indent="0" algn="l">
              <a:lnSpc>
                <a:spcPct val="100000"/>
              </a:lnSpc>
              <a:buNone/>
              <a:defRPr lang="nl-NL" sz="1350" b="1" i="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60" name="Tijdelijke aanduiding voor inhoud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6982418" y="4426196"/>
            <a:ext cx="1573529" cy="379799"/>
          </a:xfrm>
          <a:prstGeom prst="rect">
            <a:avLst/>
          </a:prstGeom>
        </p:spPr>
        <p:txBody>
          <a:bodyPr rtlCol="0">
            <a:noAutofit/>
          </a:bodyPr>
          <a:lstStyle>
            <a:lvl1pPr marL="0" indent="0" algn="l">
              <a:lnSpc>
                <a:spcPct val="100000"/>
              </a:lnSpc>
              <a:buNone/>
              <a:defRPr lang="nl-NL" altLang="zh-CN" sz="1050" b="0" i="0" kern="1200" dirty="0">
                <a:solidFill>
                  <a:schemeClr val="accent6"/>
                </a:solidFill>
                <a:latin typeface="+mn-lt"/>
                <a:ea typeface="+mn-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l" defTabSz="685800" rtl="0" eaLnBrk="1" latinLnBrk="0" hangingPunct="1">
              <a:lnSpc>
                <a:spcPct val="90000"/>
              </a:lnSpc>
              <a:spcBef>
                <a:spcPts val="0"/>
              </a:spcBef>
              <a:buFont typeface="Arial" panose="020B0604020202020204" pitchFamily="34" charset="0"/>
              <a:buNone/>
            </a:pPr>
            <a:r>
              <a:rPr lang="nl-NL"/>
              <a:t>Klik om de tekststijlen van het model te bewerken </a:t>
            </a:r>
          </a:p>
        </p:txBody>
      </p:sp>
      <p:sp>
        <p:nvSpPr>
          <p:cNvPr id="5" name="Tijdelijke aanduiding voor voettekst 4">
            <a:extLst>
              <a:ext uri="{FF2B5EF4-FFF2-40B4-BE49-F238E27FC236}">
                <a16:creationId xmlns:a16="http://schemas.microsoft.com/office/drawing/2014/main" id="{B2964988-2386-5A15-B085-00BD5D58E53C}"/>
              </a:ext>
            </a:extLst>
          </p:cNvPr>
          <p:cNvSpPr>
            <a:spLocks noGrp="1"/>
          </p:cNvSpPr>
          <p:nvPr>
            <p:ph type="ftr" sz="quarter" idx="76"/>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6" name="Tijdelijke aanduiding voor dianumm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rtlCol="0">
            <a:noAutofit/>
          </a:bodyPr>
          <a:lstStyle>
            <a:lvl1pPr>
              <a:defRPr lang="nl-NL" b="0">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1852895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kolommen met pictogrammen">
    <p:spTree>
      <p:nvGrpSpPr>
        <p:cNvPr id="1" name=""/>
        <p:cNvGrpSpPr/>
        <p:nvPr/>
      </p:nvGrpSpPr>
      <p:grpSpPr>
        <a:xfrm>
          <a:off x="0" y="0"/>
          <a:ext cx="0" cy="0"/>
          <a:chOff x="0" y="0"/>
          <a:chExt cx="0" cy="0"/>
        </a:xfrm>
      </p:grpSpPr>
      <p:sp>
        <p:nvSpPr>
          <p:cNvPr id="4" name="Vrije vorm: Vorm 6">
            <a:extLst>
              <a:ext uri="{FF2B5EF4-FFF2-40B4-BE49-F238E27FC236}">
                <a16:creationId xmlns:a16="http://schemas.microsoft.com/office/drawing/2014/main" id="{A533F602-EEC9-45F6-8223-8C8F4914919D}"/>
              </a:ext>
            </a:extLst>
          </p:cNvPr>
          <p:cNvSpPr/>
          <p:nvPr userDrawn="1"/>
        </p:nvSpPr>
        <p:spPr>
          <a:xfrm>
            <a:off x="1591227" y="1552955"/>
            <a:ext cx="1187260" cy="138116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5" name="Vrije vorm: Vorm 7">
            <a:extLst>
              <a:ext uri="{FF2B5EF4-FFF2-40B4-BE49-F238E27FC236}">
                <a16:creationId xmlns:a16="http://schemas.microsoft.com/office/drawing/2014/main" id="{08F73F8C-5CF8-4470-AE2B-8E6D7952FF3E}"/>
              </a:ext>
            </a:extLst>
          </p:cNvPr>
          <p:cNvSpPr/>
          <p:nvPr userDrawn="1"/>
        </p:nvSpPr>
        <p:spPr>
          <a:xfrm>
            <a:off x="3131151" y="1555081"/>
            <a:ext cx="1187260" cy="138116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6" name="Vrije vorm: Vorm 8">
            <a:extLst>
              <a:ext uri="{FF2B5EF4-FFF2-40B4-BE49-F238E27FC236}">
                <a16:creationId xmlns:a16="http://schemas.microsoft.com/office/drawing/2014/main" id="{1299AD72-44AB-4D37-ABBB-9E295508DDB5}"/>
              </a:ext>
            </a:extLst>
          </p:cNvPr>
          <p:cNvSpPr/>
          <p:nvPr userDrawn="1"/>
        </p:nvSpPr>
        <p:spPr>
          <a:xfrm>
            <a:off x="4731285" y="1548391"/>
            <a:ext cx="1187260" cy="138116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7" name="Vrije vorm: Vorm 9">
            <a:extLst>
              <a:ext uri="{FF2B5EF4-FFF2-40B4-BE49-F238E27FC236}">
                <a16:creationId xmlns:a16="http://schemas.microsoft.com/office/drawing/2014/main" id="{834981F1-A16D-4CA2-8001-0D2A65539268}"/>
              </a:ext>
            </a:extLst>
          </p:cNvPr>
          <p:cNvSpPr/>
          <p:nvPr userDrawn="1"/>
        </p:nvSpPr>
        <p:spPr>
          <a:xfrm>
            <a:off x="6305364" y="1551736"/>
            <a:ext cx="1187260" cy="138116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31" name="Tijdelijke aanduiding voor inhoud 47" descr="Klik op pictogram om afbeelding toe te voegen">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616328" y="3312424"/>
            <a:ext cx="1408181" cy="379799"/>
          </a:xfrm>
          <a:prstGeom prst="rect">
            <a:avLst/>
          </a:prstGeom>
        </p:spPr>
        <p:txBody>
          <a:bodyPr rtlCol="0">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2" name="Tijdelijke aanduiding voor inhoud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684471" y="3755798"/>
            <a:ext cx="1268765" cy="608384"/>
          </a:xfrm>
          <a:prstGeom prst="rect">
            <a:avLst/>
          </a:prstGeom>
        </p:spPr>
        <p:txBody>
          <a:bodyPr rtlCol="0">
            <a:noAutofit/>
          </a:bodyPr>
          <a:lstStyle>
            <a:lvl1pPr marL="0" indent="0" algn="ctr">
              <a:lnSpc>
                <a:spcPct val="100000"/>
              </a:lnSpc>
              <a:spcBef>
                <a:spcPts val="0"/>
              </a:spcBef>
              <a:buNone/>
              <a:defRPr lang="nl-NL" altLang="zh-CN" sz="1050" b="0" i="0" kern="1200" dirty="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33" name="Tijdelijke aanduiding voor inhoud 47" descr="Klik op pictogram om afbeelding toe te voegen">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166236" y="3312424"/>
            <a:ext cx="1408181" cy="379799"/>
          </a:xfrm>
          <a:prstGeom prst="rect">
            <a:avLst/>
          </a:prstGeom>
        </p:spPr>
        <p:txBody>
          <a:bodyPr rtlCol="0">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4" name="Tijdelijke aanduiding voor inhoud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234379" y="3755798"/>
            <a:ext cx="1268765" cy="608384"/>
          </a:xfrm>
          <a:prstGeom prst="rect">
            <a:avLst/>
          </a:prstGeom>
        </p:spPr>
        <p:txBody>
          <a:bodyPr rtlCol="0">
            <a:noAutofit/>
          </a:bodyPr>
          <a:lstStyle>
            <a:lvl1pPr marL="0" indent="0" algn="ctr">
              <a:lnSpc>
                <a:spcPct val="100000"/>
              </a:lnSpc>
              <a:spcBef>
                <a:spcPts val="0"/>
              </a:spcBef>
              <a:buNone/>
              <a:defRPr lang="nl-NL" altLang="zh-CN" sz="1050" b="0" i="0" kern="1200" dirty="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35" name="Tijdelijke aanduiding voor inhoud 47" descr="Klik op pictogram om afbeelding toe te voegen">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3805424" y="3312424"/>
            <a:ext cx="1408181" cy="379799"/>
          </a:xfrm>
          <a:prstGeom prst="rect">
            <a:avLst/>
          </a:prstGeom>
        </p:spPr>
        <p:txBody>
          <a:bodyPr rtlCol="0">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6" name="Tijdelijke aanduiding voor inhoud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3873567" y="3755798"/>
            <a:ext cx="1268765" cy="608384"/>
          </a:xfrm>
          <a:prstGeom prst="rect">
            <a:avLst/>
          </a:prstGeom>
        </p:spPr>
        <p:txBody>
          <a:bodyPr rtlCol="0">
            <a:noAutofit/>
          </a:bodyPr>
          <a:lstStyle>
            <a:lvl1pPr marL="0" indent="0" algn="ctr">
              <a:lnSpc>
                <a:spcPct val="100000"/>
              </a:lnSpc>
              <a:spcBef>
                <a:spcPts val="0"/>
              </a:spcBef>
              <a:buNone/>
              <a:defRPr lang="nl-NL" altLang="zh-CN" sz="1050" b="0" i="0" kern="1200" dirty="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37" name="Tijdelijke aanduiding voor inhoud 47" descr="Klik op pictogram om afbeelding toe te voegen">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5444612" y="3312424"/>
            <a:ext cx="1408181" cy="379799"/>
          </a:xfrm>
          <a:prstGeom prst="rect">
            <a:avLst/>
          </a:prstGeom>
        </p:spPr>
        <p:txBody>
          <a:bodyPr rtlCol="0">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38" name="Tijdelijke aanduiding voor inhoud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5512755" y="3755798"/>
            <a:ext cx="1268765" cy="608384"/>
          </a:xfrm>
          <a:prstGeom prst="rect">
            <a:avLst/>
          </a:prstGeom>
        </p:spPr>
        <p:txBody>
          <a:bodyPr rtlCol="0">
            <a:noAutofit/>
          </a:bodyPr>
          <a:lstStyle>
            <a:lvl1pPr marL="0" indent="0" algn="ctr">
              <a:lnSpc>
                <a:spcPct val="100000"/>
              </a:lnSpc>
              <a:spcBef>
                <a:spcPts val="0"/>
              </a:spcBef>
              <a:buNone/>
              <a:defRPr lang="nl-NL" altLang="zh-CN" sz="1050" b="0" i="0" kern="1200" dirty="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39" name="Tijdelijke aanduiding voor inhoud 47" descr="Klik op pictogram om afbeelding toe te voegen">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7083800" y="3312424"/>
            <a:ext cx="1408181" cy="379799"/>
          </a:xfrm>
          <a:prstGeom prst="rect">
            <a:avLst/>
          </a:prstGeom>
        </p:spPr>
        <p:txBody>
          <a:bodyPr rtlCol="0">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40" name="Tijdelijke aanduiding voor inhoud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7151943" y="3755798"/>
            <a:ext cx="1268765" cy="608384"/>
          </a:xfrm>
          <a:prstGeom prst="rect">
            <a:avLst/>
          </a:prstGeom>
        </p:spPr>
        <p:txBody>
          <a:bodyPr rtlCol="0">
            <a:noAutofit/>
          </a:bodyPr>
          <a:lstStyle>
            <a:lvl1pPr marL="0" indent="0" algn="ctr">
              <a:lnSpc>
                <a:spcPct val="100000"/>
              </a:lnSpc>
              <a:spcBef>
                <a:spcPts val="0"/>
              </a:spcBef>
              <a:buNone/>
              <a:defRPr lang="nl-NL" altLang="zh-CN" sz="1050" b="0" i="0" kern="1200" dirty="0">
                <a:solidFill>
                  <a:schemeClr val="accent6"/>
                </a:solidFill>
                <a:latin typeface="+mn-lt"/>
                <a:ea typeface="+mj-ea"/>
                <a:cs typeface="Posterama" panose="020B0504020200020000" pitchFamily="34" charset="0"/>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41" name="Tijdelijke aanduiding voor inhoud 47">
            <a:extLst>
              <a:ext uri="{FF2B5EF4-FFF2-40B4-BE49-F238E27FC236}">
                <a16:creationId xmlns:a16="http://schemas.microsoft.com/office/drawing/2014/main" id="{95C6B2A2-937E-4C7D-92E3-8A105DD43A98}"/>
              </a:ext>
            </a:extLst>
          </p:cNvPr>
          <p:cNvSpPr>
            <a:spLocks noGrp="1"/>
          </p:cNvSpPr>
          <p:nvPr>
            <p:ph type="pic" sz="quarter" idx="57"/>
          </p:nvPr>
        </p:nvSpPr>
        <p:spPr>
          <a:xfrm>
            <a:off x="737462" y="1555080"/>
            <a:ext cx="1215774" cy="1381163"/>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2" name="Tijdelijke aanduiding voor inhoud 47">
            <a:extLst>
              <a:ext uri="{FF2B5EF4-FFF2-40B4-BE49-F238E27FC236}">
                <a16:creationId xmlns:a16="http://schemas.microsoft.com/office/drawing/2014/main" id="{A9ECEF10-95EB-4F03-B3B1-8FC0E421618E}"/>
              </a:ext>
            </a:extLst>
          </p:cNvPr>
          <p:cNvSpPr>
            <a:spLocks noGrp="1"/>
          </p:cNvSpPr>
          <p:nvPr>
            <p:ph type="pic" sz="quarter" idx="58"/>
          </p:nvPr>
        </p:nvSpPr>
        <p:spPr>
          <a:xfrm>
            <a:off x="2332010" y="1555080"/>
            <a:ext cx="1215774" cy="1381163"/>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3" name="Tijdelijke aanduiding voor inhoud 47">
            <a:extLst>
              <a:ext uri="{FF2B5EF4-FFF2-40B4-BE49-F238E27FC236}">
                <a16:creationId xmlns:a16="http://schemas.microsoft.com/office/drawing/2014/main" id="{12D92FE1-9874-49B8-8FDC-F903A4843015}"/>
              </a:ext>
            </a:extLst>
          </p:cNvPr>
          <p:cNvSpPr>
            <a:spLocks noGrp="1"/>
          </p:cNvSpPr>
          <p:nvPr>
            <p:ph type="pic" sz="quarter" idx="59"/>
          </p:nvPr>
        </p:nvSpPr>
        <p:spPr>
          <a:xfrm>
            <a:off x="3926558" y="1555080"/>
            <a:ext cx="1215774" cy="1381163"/>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4" name="Tijdelijke aanduiding voor inhoud 47">
            <a:extLst>
              <a:ext uri="{FF2B5EF4-FFF2-40B4-BE49-F238E27FC236}">
                <a16:creationId xmlns:a16="http://schemas.microsoft.com/office/drawing/2014/main" id="{12070F52-AB91-476E-9FE0-5403568A11DD}"/>
              </a:ext>
            </a:extLst>
          </p:cNvPr>
          <p:cNvSpPr>
            <a:spLocks noGrp="1"/>
          </p:cNvSpPr>
          <p:nvPr>
            <p:ph type="pic" sz="quarter" idx="60"/>
          </p:nvPr>
        </p:nvSpPr>
        <p:spPr>
          <a:xfrm>
            <a:off x="5521106" y="1555080"/>
            <a:ext cx="1215774" cy="1381163"/>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45" name="Tijdelijke aanduiding voor inhoud 47">
            <a:extLst>
              <a:ext uri="{FF2B5EF4-FFF2-40B4-BE49-F238E27FC236}">
                <a16:creationId xmlns:a16="http://schemas.microsoft.com/office/drawing/2014/main" id="{13AE459B-26D7-43FC-BE0B-EF7B119D7D40}"/>
              </a:ext>
            </a:extLst>
          </p:cNvPr>
          <p:cNvSpPr>
            <a:spLocks noGrp="1"/>
          </p:cNvSpPr>
          <p:nvPr>
            <p:ph type="pic" sz="quarter" idx="61"/>
          </p:nvPr>
        </p:nvSpPr>
        <p:spPr>
          <a:xfrm>
            <a:off x="7115652" y="1555080"/>
            <a:ext cx="1215774" cy="1381163"/>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25" name="Tijdelijke aanduiding voor titel 4">
            <a:extLst>
              <a:ext uri="{FF2B5EF4-FFF2-40B4-BE49-F238E27FC236}">
                <a16:creationId xmlns:a16="http://schemas.microsoft.com/office/drawing/2014/main" id="{C8ECEE37-7B17-4FD7-2612-FBD357E1041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lvl1pPr algn="ctr">
              <a:defRPr lang="nl-NL">
                <a:solidFill>
                  <a:schemeClr val="accent6"/>
                </a:solidFill>
              </a:defRPr>
            </a:lvl1pPr>
          </a:lstStyle>
          <a:p>
            <a:pPr rtl="0"/>
            <a:r>
              <a:rPr lang="nl-NL"/>
              <a:t>Klik om de titelstijl van het model te bewerken</a:t>
            </a:r>
            <a:endParaRPr lang="nl-NL" dirty="0"/>
          </a:p>
        </p:txBody>
      </p:sp>
      <p:sp>
        <p:nvSpPr>
          <p:cNvPr id="2" name="Tijdelijke aanduiding voor voettekst 1">
            <a:extLst>
              <a:ext uri="{FF2B5EF4-FFF2-40B4-BE49-F238E27FC236}">
                <a16:creationId xmlns:a16="http://schemas.microsoft.com/office/drawing/2014/main" id="{F7F2CD23-FF0B-8184-9F40-957043412F1C}"/>
              </a:ext>
            </a:extLst>
          </p:cNvPr>
          <p:cNvSpPr>
            <a:spLocks noGrp="1"/>
          </p:cNvSpPr>
          <p:nvPr>
            <p:ph type="ftr" sz="quarter" idx="62"/>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3" name="Tijdelijke aanduiding voor dianumm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1957000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kolom">
    <p:spTree>
      <p:nvGrpSpPr>
        <p:cNvPr id="1" name=""/>
        <p:cNvGrpSpPr/>
        <p:nvPr/>
      </p:nvGrpSpPr>
      <p:grpSpPr>
        <a:xfrm>
          <a:off x="0" y="0"/>
          <a:ext cx="0" cy="0"/>
          <a:chOff x="0" y="0"/>
          <a:chExt cx="0" cy="0"/>
        </a:xfrm>
      </p:grpSpPr>
      <p:sp>
        <p:nvSpPr>
          <p:cNvPr id="32" name="Tijdelijke aanduiding voor inhoud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628650" y="2197368"/>
            <a:ext cx="1399032" cy="1848220"/>
          </a:xfrm>
          <a:prstGeom prst="rect">
            <a:avLst/>
          </a:prstGeom>
          <a:ln w="19050">
            <a:solidFill>
              <a:schemeClr val="accent3"/>
            </a:solidFill>
          </a:ln>
        </p:spPr>
        <p:txBody>
          <a:bodyPr tIns="219456" rtlCol="0">
            <a:noAutofit/>
          </a:bodyPr>
          <a:lstStyle>
            <a:lvl1pPr marL="0" indent="0" algn="ctr">
              <a:lnSpc>
                <a:spcPct val="100000"/>
              </a:lnSpc>
              <a:spcBef>
                <a:spcPts val="0"/>
              </a:spcBef>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30" name="Tijdelijke aanduiding voor inhoud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2250227" y="2197367"/>
            <a:ext cx="1400390" cy="1853909"/>
          </a:xfrm>
          <a:prstGeom prst="rect">
            <a:avLst/>
          </a:prstGeom>
          <a:ln w="19050">
            <a:solidFill>
              <a:schemeClr val="accent3"/>
            </a:solidFill>
          </a:ln>
        </p:spPr>
        <p:txBody>
          <a:bodyPr tIns="219456" rtlCol="0">
            <a:noAutofit/>
          </a:bodyPr>
          <a:lstStyle>
            <a:lvl1pPr marL="0" indent="0" algn="ctr">
              <a:lnSpc>
                <a:spcPct val="100000"/>
              </a:lnSpc>
              <a:spcBef>
                <a:spcPts val="0"/>
              </a:spcBef>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31" name="Tijdelijke aanduiding voor inhoud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3873162" y="2197368"/>
            <a:ext cx="1399032" cy="1848220"/>
          </a:xfrm>
          <a:prstGeom prst="rect">
            <a:avLst/>
          </a:prstGeom>
          <a:ln w="19050">
            <a:solidFill>
              <a:schemeClr val="accent3"/>
            </a:solidFill>
          </a:ln>
        </p:spPr>
        <p:txBody>
          <a:bodyPr tIns="219456" rtlCol="0">
            <a:noAutofit/>
          </a:bodyPr>
          <a:lstStyle>
            <a:lvl1pPr marL="0" indent="0" algn="ctr">
              <a:lnSpc>
                <a:spcPct val="100000"/>
              </a:lnSpc>
              <a:spcBef>
                <a:spcPts val="0"/>
              </a:spcBef>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33" name="Tijdelijke aanduiding voor inhoud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5494739" y="2197368"/>
            <a:ext cx="1399032" cy="1848220"/>
          </a:xfrm>
          <a:prstGeom prst="rect">
            <a:avLst/>
          </a:prstGeom>
          <a:ln w="19050">
            <a:solidFill>
              <a:schemeClr val="accent3"/>
            </a:solidFill>
          </a:ln>
        </p:spPr>
        <p:txBody>
          <a:bodyPr tIns="219456" rtlCol="0">
            <a:noAutofit/>
          </a:bodyPr>
          <a:lstStyle>
            <a:lvl1pPr marL="0" indent="0" algn="ctr">
              <a:lnSpc>
                <a:spcPct val="100000"/>
              </a:lnSpc>
              <a:spcBef>
                <a:spcPts val="0"/>
              </a:spcBef>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37" name="Tijdelijke aanduiding voor inhoud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7116318" y="2197368"/>
            <a:ext cx="1399032" cy="1848220"/>
          </a:xfrm>
          <a:prstGeom prst="rect">
            <a:avLst/>
          </a:prstGeom>
          <a:ln w="19050">
            <a:solidFill>
              <a:schemeClr val="accent3"/>
            </a:solidFill>
          </a:ln>
        </p:spPr>
        <p:txBody>
          <a:bodyPr tIns="219456" rtlCol="0">
            <a:noAutofit/>
          </a:bodyPr>
          <a:lstStyle>
            <a:lvl1pPr marL="0" indent="0" algn="ctr">
              <a:lnSpc>
                <a:spcPct val="100000"/>
              </a:lnSpc>
              <a:spcBef>
                <a:spcPts val="0"/>
              </a:spcBef>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27" name="Tijdelijke aanduiding voor inhoud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628650" y="1550358"/>
            <a:ext cx="1399032" cy="649664"/>
          </a:xfrm>
          <a:prstGeom prst="rect">
            <a:avLst/>
          </a:prstGeom>
          <a:ln w="19050">
            <a:solidFill>
              <a:schemeClr val="accent3"/>
            </a:solidFill>
          </a:ln>
        </p:spPr>
        <p:txBody>
          <a:bodyPr rtlCol="0" anchor="ctr">
            <a:noAutofit/>
          </a:bodyPr>
          <a:lstStyle>
            <a:lvl1pPr marL="0" indent="0" algn="ctr">
              <a:lnSpc>
                <a:spcPct val="100000"/>
              </a:lnSpc>
              <a:buFontTx/>
              <a:buNone/>
              <a:defRPr lang="nl-NL" sz="1350" b="1" i="0">
                <a:solidFill>
                  <a:schemeClr val="accent6"/>
                </a:solidFill>
                <a:latin typeface="+mn-lt"/>
              </a:defRPr>
            </a:lvl1pPr>
          </a:lstStyle>
          <a:p>
            <a:pPr lvl="0" rtl="0"/>
            <a:r>
              <a:rPr lang="nl-NL"/>
              <a:t>Klik om de titelstijl van het model te bewerken </a:t>
            </a:r>
            <a:endParaRPr lang="nl-NL" altLang="en-US" dirty="0"/>
          </a:p>
        </p:txBody>
      </p:sp>
      <p:sp>
        <p:nvSpPr>
          <p:cNvPr id="24" name="Tijdelijke aanduiding voor titel 4">
            <a:extLst>
              <a:ext uri="{FF2B5EF4-FFF2-40B4-BE49-F238E27FC236}">
                <a16:creationId xmlns:a16="http://schemas.microsoft.com/office/drawing/2014/main" id="{69ABDED2-7EB3-3ABE-90D0-E6C00F806D0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lvl1pPr algn="ctr">
              <a:defRPr lang="nl-NL">
                <a:solidFill>
                  <a:schemeClr val="accent6"/>
                </a:solidFill>
              </a:defRPr>
            </a:lvl1pPr>
          </a:lstStyle>
          <a:p>
            <a:pPr rtl="0"/>
            <a:r>
              <a:rPr lang="nl-NL"/>
              <a:t>Klik om de titelstijl van het model te bewerken</a:t>
            </a:r>
            <a:endParaRPr lang="nl-NL" dirty="0"/>
          </a:p>
        </p:txBody>
      </p:sp>
      <p:sp>
        <p:nvSpPr>
          <p:cNvPr id="25" name="Tijdelijke aanduiding voor inhoud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2250567" y="1550358"/>
            <a:ext cx="1399032" cy="649664"/>
          </a:xfrm>
          <a:prstGeom prst="rect">
            <a:avLst/>
          </a:prstGeom>
          <a:ln w="19050">
            <a:solidFill>
              <a:schemeClr val="accent3"/>
            </a:solidFill>
          </a:ln>
        </p:spPr>
        <p:txBody>
          <a:bodyPr rtlCol="0" anchor="ctr">
            <a:noAutofit/>
          </a:bodyPr>
          <a:lstStyle>
            <a:lvl1pPr marL="0" indent="0" algn="ctr">
              <a:lnSpc>
                <a:spcPct val="100000"/>
              </a:lnSpc>
              <a:buFontTx/>
              <a:buNone/>
              <a:defRPr lang="nl-NL" sz="1350" b="1" i="0">
                <a:solidFill>
                  <a:schemeClr val="accent6"/>
                </a:solidFill>
                <a:latin typeface="+mn-lt"/>
              </a:defRPr>
            </a:lvl1pPr>
          </a:lstStyle>
          <a:p>
            <a:pPr lvl="0" rtl="0"/>
            <a:r>
              <a:rPr lang="nl-NL"/>
              <a:t>Klik om de titelstijl van het model te bewerken </a:t>
            </a:r>
            <a:endParaRPr lang="nl-NL" altLang="en-US" dirty="0"/>
          </a:p>
        </p:txBody>
      </p:sp>
      <p:sp>
        <p:nvSpPr>
          <p:cNvPr id="26" name="Tijdelijke aanduiding voor inhoud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3872484" y="1550358"/>
            <a:ext cx="1399032" cy="649664"/>
          </a:xfrm>
          <a:prstGeom prst="rect">
            <a:avLst/>
          </a:prstGeom>
          <a:ln w="19050">
            <a:solidFill>
              <a:schemeClr val="accent3"/>
            </a:solidFill>
          </a:ln>
        </p:spPr>
        <p:txBody>
          <a:bodyPr rtlCol="0" anchor="ctr">
            <a:noAutofit/>
          </a:bodyPr>
          <a:lstStyle>
            <a:lvl1pPr marL="0" indent="0" algn="ctr">
              <a:lnSpc>
                <a:spcPct val="100000"/>
              </a:lnSpc>
              <a:buFontTx/>
              <a:buNone/>
              <a:defRPr lang="nl-NL" sz="1350" b="1" i="0">
                <a:solidFill>
                  <a:schemeClr val="accent6"/>
                </a:solidFill>
                <a:latin typeface="+mn-lt"/>
              </a:defRPr>
            </a:lvl1pPr>
          </a:lstStyle>
          <a:p>
            <a:pPr lvl="0" rtl="0"/>
            <a:r>
              <a:rPr lang="nl-NL"/>
              <a:t>Klik om de titelstijl van het model te bewerken </a:t>
            </a:r>
            <a:endParaRPr lang="nl-NL" altLang="en-US" dirty="0"/>
          </a:p>
        </p:txBody>
      </p:sp>
      <p:sp>
        <p:nvSpPr>
          <p:cNvPr id="28" name="Tijdelijke aanduiding voor inhoud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5494401" y="1550358"/>
            <a:ext cx="1399032" cy="649664"/>
          </a:xfrm>
          <a:prstGeom prst="rect">
            <a:avLst/>
          </a:prstGeom>
          <a:ln w="19050">
            <a:solidFill>
              <a:schemeClr val="accent3"/>
            </a:solidFill>
          </a:ln>
        </p:spPr>
        <p:txBody>
          <a:bodyPr rtlCol="0" anchor="ctr">
            <a:noAutofit/>
          </a:bodyPr>
          <a:lstStyle>
            <a:lvl1pPr marL="0" indent="0" algn="ctr">
              <a:lnSpc>
                <a:spcPct val="100000"/>
              </a:lnSpc>
              <a:buFontTx/>
              <a:buNone/>
              <a:defRPr lang="nl-NL" sz="1350" b="1" i="0">
                <a:solidFill>
                  <a:schemeClr val="accent6"/>
                </a:solidFill>
                <a:latin typeface="+mn-lt"/>
              </a:defRPr>
            </a:lvl1pPr>
          </a:lstStyle>
          <a:p>
            <a:pPr lvl="0" rtl="0"/>
            <a:r>
              <a:rPr lang="nl-NL"/>
              <a:t>Klik om de titelstijl van het model te bewerken </a:t>
            </a:r>
            <a:endParaRPr lang="nl-NL" altLang="en-US" dirty="0"/>
          </a:p>
        </p:txBody>
      </p:sp>
      <p:sp>
        <p:nvSpPr>
          <p:cNvPr id="29" name="Tijdelijke aanduiding voor inhoud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7116318" y="1550358"/>
            <a:ext cx="1399032" cy="649664"/>
          </a:xfrm>
          <a:prstGeom prst="rect">
            <a:avLst/>
          </a:prstGeom>
          <a:ln w="19050">
            <a:solidFill>
              <a:schemeClr val="accent3"/>
            </a:solidFill>
          </a:ln>
        </p:spPr>
        <p:txBody>
          <a:bodyPr rtlCol="0" anchor="ctr">
            <a:noAutofit/>
          </a:bodyPr>
          <a:lstStyle>
            <a:lvl1pPr marL="0" indent="0" algn="ctr">
              <a:lnSpc>
                <a:spcPct val="100000"/>
              </a:lnSpc>
              <a:buFontTx/>
              <a:buNone/>
              <a:defRPr lang="nl-NL" sz="1350" b="1" i="0">
                <a:solidFill>
                  <a:schemeClr val="accent6"/>
                </a:solidFill>
                <a:latin typeface="+mn-lt"/>
              </a:defRPr>
            </a:lvl1pPr>
          </a:lstStyle>
          <a:p>
            <a:pPr lvl="0" rtl="0"/>
            <a:r>
              <a:rPr lang="nl-NL"/>
              <a:t>Klik om de titelstijl van het model te bewerken </a:t>
            </a:r>
            <a:endParaRPr lang="nl-NL" altLang="en-US" dirty="0"/>
          </a:p>
        </p:txBody>
      </p:sp>
      <p:sp>
        <p:nvSpPr>
          <p:cNvPr id="11" name="Tijdelijke aanduiding voor voettekst 10">
            <a:extLst>
              <a:ext uri="{FF2B5EF4-FFF2-40B4-BE49-F238E27FC236}">
                <a16:creationId xmlns:a16="http://schemas.microsoft.com/office/drawing/2014/main" id="{7218367E-FDD8-A1F8-8E0F-A365771B85F7}"/>
              </a:ext>
            </a:extLst>
          </p:cNvPr>
          <p:cNvSpPr>
            <a:spLocks noGrp="1"/>
          </p:cNvSpPr>
          <p:nvPr>
            <p:ph type="ftr" sz="quarter" idx="54"/>
          </p:nvPr>
        </p:nvSpPr>
        <p:spPr/>
        <p:txBody>
          <a:bodyPr rtlCol="0">
            <a:noAutofit/>
          </a:bodyPr>
          <a:lstStyle>
            <a:defPPr>
              <a:defRPr lang="nl-NL"/>
            </a:defPPr>
          </a:lstStyle>
          <a:p>
            <a:pPr rtl="0"/>
            <a:r>
              <a:rPr lang="nl-NL" noProof="0"/>
              <a:t>Titel van presentatie</a:t>
            </a:r>
            <a:endParaRPr lang="nl-NL" noProof="0" dirty="0"/>
          </a:p>
        </p:txBody>
      </p:sp>
      <p:sp>
        <p:nvSpPr>
          <p:cNvPr id="12" name="Tijdelijke aanduiding voor dianumm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rtlCol="0">
            <a:noAutofit/>
          </a:bodyPr>
          <a:lstStyle>
            <a:defPPr>
              <a:defRPr lang="nl-NL"/>
            </a:defPPr>
          </a:lstStyle>
          <a:p>
            <a:pPr rtl="0"/>
            <a:fld id="{47FEACEE-25B4-4A2D-B147-27296E36371D}" type="slidenum">
              <a:rPr lang="nl-NL" altLang="zh-CN" noProof="0" smtClean="0"/>
              <a:pPr rtl="0"/>
              <a:t>‹nr.›</a:t>
            </a:fld>
            <a:endParaRPr lang="nl-NL" altLang="zh-CN" noProof="0" dirty="0"/>
          </a:p>
        </p:txBody>
      </p:sp>
    </p:spTree>
    <p:extLst>
      <p:ext uri="{BB962C8B-B14F-4D97-AF65-F5344CB8AC3E}">
        <p14:creationId xmlns:p14="http://schemas.microsoft.com/office/powerpoint/2010/main" val="2770503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sp>
        <p:nvSpPr>
          <p:cNvPr id="66" name="Vrije vorm: Vorm 25">
            <a:extLst>
              <a:ext uri="{FF2B5EF4-FFF2-40B4-BE49-F238E27FC236}">
                <a16:creationId xmlns:a16="http://schemas.microsoft.com/office/drawing/2014/main" id="{D61EE2E4-C5DD-4944-B70C-8F0A3F741A59}"/>
              </a:ext>
            </a:extLst>
          </p:cNvPr>
          <p:cNvSpPr/>
          <p:nvPr userDrawn="1"/>
        </p:nvSpPr>
        <p:spPr>
          <a:xfrm>
            <a:off x="971631" y="2279939"/>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67" name="Vrije vorm: Vorm 26">
            <a:extLst>
              <a:ext uri="{FF2B5EF4-FFF2-40B4-BE49-F238E27FC236}">
                <a16:creationId xmlns:a16="http://schemas.microsoft.com/office/drawing/2014/main" id="{91FA36A8-94E8-4069-B957-F7145D77BD5F}"/>
              </a:ext>
            </a:extLst>
          </p:cNvPr>
          <p:cNvSpPr/>
          <p:nvPr userDrawn="1"/>
        </p:nvSpPr>
        <p:spPr>
          <a:xfrm>
            <a:off x="2753073" y="1257785"/>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68" name="Vrije vorm: Vorm 27">
            <a:extLst>
              <a:ext uri="{FF2B5EF4-FFF2-40B4-BE49-F238E27FC236}">
                <a16:creationId xmlns:a16="http://schemas.microsoft.com/office/drawing/2014/main" id="{7D38D67C-B6B8-4EB2-BC07-4A8128F44D16}"/>
              </a:ext>
            </a:extLst>
          </p:cNvPr>
          <p:cNvSpPr/>
          <p:nvPr userDrawn="1"/>
        </p:nvSpPr>
        <p:spPr>
          <a:xfrm>
            <a:off x="3649258" y="2791731"/>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69" name="Vrije vorm: Vorm 28">
            <a:extLst>
              <a:ext uri="{FF2B5EF4-FFF2-40B4-BE49-F238E27FC236}">
                <a16:creationId xmlns:a16="http://schemas.microsoft.com/office/drawing/2014/main" id="{6B2E4C8C-D96E-4A66-A3D2-3580DACCF801}"/>
              </a:ext>
            </a:extLst>
          </p:cNvPr>
          <p:cNvSpPr/>
          <p:nvPr userDrawn="1"/>
        </p:nvSpPr>
        <p:spPr>
          <a:xfrm>
            <a:off x="5434251" y="2794058"/>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0" name="Vrije vorm: Vorm 29">
            <a:extLst>
              <a:ext uri="{FF2B5EF4-FFF2-40B4-BE49-F238E27FC236}">
                <a16:creationId xmlns:a16="http://schemas.microsoft.com/office/drawing/2014/main" id="{74E0B8B0-45C7-4733-BBDC-B82F9307E431}"/>
              </a:ext>
            </a:extLst>
          </p:cNvPr>
          <p:cNvSpPr/>
          <p:nvPr userDrawn="1"/>
        </p:nvSpPr>
        <p:spPr>
          <a:xfrm>
            <a:off x="6330547" y="1257785"/>
            <a:ext cx="1781441" cy="205120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1" name="Vrije vorm: Vorm 30">
            <a:extLst>
              <a:ext uri="{FF2B5EF4-FFF2-40B4-BE49-F238E27FC236}">
                <a16:creationId xmlns:a16="http://schemas.microsoft.com/office/drawing/2014/main" id="{F0BBECC2-631C-4C53-A9E8-6C87D48A3B01}"/>
              </a:ext>
            </a:extLst>
          </p:cNvPr>
          <p:cNvSpPr/>
          <p:nvPr userDrawn="1"/>
        </p:nvSpPr>
        <p:spPr>
          <a:xfrm>
            <a:off x="956084" y="1250269"/>
            <a:ext cx="5364576" cy="2052713"/>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2" name="Vrije vorm: Vorm 31">
            <a:extLst>
              <a:ext uri="{FF2B5EF4-FFF2-40B4-BE49-F238E27FC236}">
                <a16:creationId xmlns:a16="http://schemas.microsoft.com/office/drawing/2014/main" id="{274DD645-8640-45D5-9B60-F31EC01D3CC0}"/>
              </a:ext>
            </a:extLst>
          </p:cNvPr>
          <p:cNvSpPr/>
          <p:nvPr userDrawn="1"/>
        </p:nvSpPr>
        <p:spPr>
          <a:xfrm>
            <a:off x="6330735" y="1258106"/>
            <a:ext cx="1780162" cy="1546698"/>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3" name="Vrije vorm: Vorm 34">
            <a:extLst>
              <a:ext uri="{FF2B5EF4-FFF2-40B4-BE49-F238E27FC236}">
                <a16:creationId xmlns:a16="http://schemas.microsoft.com/office/drawing/2014/main" id="{71C09F09-7119-47FD-8E60-E4A92C9A3119}"/>
              </a:ext>
            </a:extLst>
          </p:cNvPr>
          <p:cNvSpPr/>
          <p:nvPr userDrawn="1"/>
        </p:nvSpPr>
        <p:spPr>
          <a:xfrm flipH="1">
            <a:off x="8036626" y="1682600"/>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4" name="Vrije vorm: Vorm 45">
            <a:extLst>
              <a:ext uri="{FF2B5EF4-FFF2-40B4-BE49-F238E27FC236}">
                <a16:creationId xmlns:a16="http://schemas.microsoft.com/office/drawing/2014/main" id="{E99BCE04-19B9-4541-925F-AC59CF760E7F}"/>
              </a:ext>
            </a:extLst>
          </p:cNvPr>
          <p:cNvSpPr/>
          <p:nvPr userDrawn="1"/>
        </p:nvSpPr>
        <p:spPr>
          <a:xfrm flipH="1">
            <a:off x="7150918" y="1178324"/>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5" name="Vrije vorm: Vorm 46">
            <a:extLst>
              <a:ext uri="{FF2B5EF4-FFF2-40B4-BE49-F238E27FC236}">
                <a16:creationId xmlns:a16="http://schemas.microsoft.com/office/drawing/2014/main" id="{F2B610BB-26F6-44A5-B7DB-CEEDCAE916ED}"/>
              </a:ext>
            </a:extLst>
          </p:cNvPr>
          <p:cNvSpPr/>
          <p:nvPr userDrawn="1"/>
        </p:nvSpPr>
        <p:spPr>
          <a:xfrm flipH="1">
            <a:off x="6246128" y="1693782"/>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6" name="Vrije vorm: Vorm 47">
            <a:extLst>
              <a:ext uri="{FF2B5EF4-FFF2-40B4-BE49-F238E27FC236}">
                <a16:creationId xmlns:a16="http://schemas.microsoft.com/office/drawing/2014/main" id="{C979636C-DE09-47B7-8972-BAE28DFA91DF}"/>
              </a:ext>
            </a:extLst>
          </p:cNvPr>
          <p:cNvSpPr/>
          <p:nvPr userDrawn="1"/>
        </p:nvSpPr>
        <p:spPr>
          <a:xfrm flipH="1">
            <a:off x="6250095" y="2708141"/>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7" name="Vrije vorm: Vorm 48">
            <a:extLst>
              <a:ext uri="{FF2B5EF4-FFF2-40B4-BE49-F238E27FC236}">
                <a16:creationId xmlns:a16="http://schemas.microsoft.com/office/drawing/2014/main" id="{01B12467-C508-4D89-94B3-6D23C6199703}"/>
              </a:ext>
            </a:extLst>
          </p:cNvPr>
          <p:cNvSpPr/>
          <p:nvPr userDrawn="1"/>
        </p:nvSpPr>
        <p:spPr>
          <a:xfrm flipH="1">
            <a:off x="5359512" y="3218145"/>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8" name="Vrije vorm: Vorm 49">
            <a:extLst>
              <a:ext uri="{FF2B5EF4-FFF2-40B4-BE49-F238E27FC236}">
                <a16:creationId xmlns:a16="http://schemas.microsoft.com/office/drawing/2014/main" id="{9EA72422-90A8-454F-8133-112CD2B85BEA}"/>
              </a:ext>
            </a:extLst>
          </p:cNvPr>
          <p:cNvSpPr/>
          <p:nvPr userDrawn="1"/>
        </p:nvSpPr>
        <p:spPr>
          <a:xfrm flipH="1">
            <a:off x="4453385" y="2710043"/>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79" name="Vrije vorm: Vorm 50">
            <a:extLst>
              <a:ext uri="{FF2B5EF4-FFF2-40B4-BE49-F238E27FC236}">
                <a16:creationId xmlns:a16="http://schemas.microsoft.com/office/drawing/2014/main" id="{3C67727D-D0D9-4CA6-99EE-0B89D465A706}"/>
              </a:ext>
            </a:extLst>
          </p:cNvPr>
          <p:cNvSpPr/>
          <p:nvPr userDrawn="1"/>
        </p:nvSpPr>
        <p:spPr>
          <a:xfrm flipH="1">
            <a:off x="4463995" y="1688475"/>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80" name="Vrije vorm: Vorm 51">
            <a:extLst>
              <a:ext uri="{FF2B5EF4-FFF2-40B4-BE49-F238E27FC236}">
                <a16:creationId xmlns:a16="http://schemas.microsoft.com/office/drawing/2014/main" id="{C88A67D0-B01F-4CC8-B248-2CF85911F456}"/>
              </a:ext>
            </a:extLst>
          </p:cNvPr>
          <p:cNvSpPr/>
          <p:nvPr userDrawn="1"/>
        </p:nvSpPr>
        <p:spPr>
          <a:xfrm flipH="1">
            <a:off x="3583617" y="1174328"/>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81" name="Vrije vorm: Vorm 52">
            <a:extLst>
              <a:ext uri="{FF2B5EF4-FFF2-40B4-BE49-F238E27FC236}">
                <a16:creationId xmlns:a16="http://schemas.microsoft.com/office/drawing/2014/main" id="{DBF6CA39-E979-4287-833E-20A9B455F7D6}"/>
              </a:ext>
            </a:extLst>
          </p:cNvPr>
          <p:cNvSpPr/>
          <p:nvPr userDrawn="1"/>
        </p:nvSpPr>
        <p:spPr>
          <a:xfrm flipH="1">
            <a:off x="2674382" y="1685867"/>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82" name="Vrije vorm: Vorm 53">
            <a:extLst>
              <a:ext uri="{FF2B5EF4-FFF2-40B4-BE49-F238E27FC236}">
                <a16:creationId xmlns:a16="http://schemas.microsoft.com/office/drawing/2014/main" id="{9EAA4E60-7510-4920-A426-5630491CFAC2}"/>
              </a:ext>
            </a:extLst>
          </p:cNvPr>
          <p:cNvSpPr/>
          <p:nvPr userDrawn="1"/>
        </p:nvSpPr>
        <p:spPr>
          <a:xfrm flipH="1">
            <a:off x="2674464" y="2710043"/>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83" name="Vrije vorm: Vorm 54">
            <a:extLst>
              <a:ext uri="{FF2B5EF4-FFF2-40B4-BE49-F238E27FC236}">
                <a16:creationId xmlns:a16="http://schemas.microsoft.com/office/drawing/2014/main" id="{322F7ECD-1942-42EE-B5E0-FC1E0206BFFD}"/>
              </a:ext>
            </a:extLst>
          </p:cNvPr>
          <p:cNvSpPr/>
          <p:nvPr userDrawn="1"/>
        </p:nvSpPr>
        <p:spPr>
          <a:xfrm flipH="1">
            <a:off x="1789739" y="2222088"/>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84" name="Vrije vorm: Vorm 55">
            <a:extLst>
              <a:ext uri="{FF2B5EF4-FFF2-40B4-BE49-F238E27FC236}">
                <a16:creationId xmlns:a16="http://schemas.microsoft.com/office/drawing/2014/main" id="{2465D6BD-72DA-4C13-97C2-7CF8D7F2F0C4}"/>
              </a:ext>
            </a:extLst>
          </p:cNvPr>
          <p:cNvSpPr/>
          <p:nvPr userDrawn="1"/>
        </p:nvSpPr>
        <p:spPr>
          <a:xfrm flipH="1">
            <a:off x="892727" y="2709158"/>
            <a:ext cx="153234" cy="1773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85" name="Tijdelijke aanduiding voor inhoud 47" descr="Klik op pictogram om afbeelding toe te voegen">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130353" y="2898753"/>
            <a:ext cx="1408181" cy="379799"/>
          </a:xfrm>
          <a:prstGeom prst="rect">
            <a:avLst/>
          </a:prstGeom>
        </p:spPr>
        <p:txBody>
          <a:bodyPr rtlCol="0" anchor="b">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86" name="Tijdelijke aanduiding voor inhoud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130353" y="3335310"/>
            <a:ext cx="1408181" cy="379799"/>
          </a:xfrm>
          <a:prstGeom prst="rect">
            <a:avLst/>
          </a:prstGeom>
        </p:spPr>
        <p:txBody>
          <a:bodyPr rtlCol="0">
            <a:noAutofit/>
          </a:bodyPr>
          <a:lstStyle>
            <a:lvl1pPr marL="0" indent="0" algn="ctr">
              <a:lnSpc>
                <a:spcPct val="90000"/>
              </a:lnSpc>
              <a:spcBef>
                <a:spcPts val="0"/>
              </a:spcBef>
              <a:buNone/>
              <a:defRPr lang="nl-NL" altLang="zh-CN" sz="1050" b="0" kern="1200" dirty="0">
                <a:solidFill>
                  <a:schemeClr val="accent6"/>
                </a:solidFill>
                <a:latin typeface="+mn-lt"/>
                <a:ea typeface="+mj-ea"/>
                <a:cs typeface="+mn-cs"/>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87" name="Tijdelijke aanduiding voor inhoud 47" descr="Klik op pictogram om afbeelding toe te voegen">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2917457" y="1766733"/>
            <a:ext cx="1408181" cy="379799"/>
          </a:xfrm>
          <a:prstGeom prst="rect">
            <a:avLst/>
          </a:prstGeom>
        </p:spPr>
        <p:txBody>
          <a:bodyPr rtlCol="0" anchor="b">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88" name="Tijdelijke aanduiding voor inhoud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2917457" y="2203290"/>
            <a:ext cx="1408181" cy="379799"/>
          </a:xfrm>
          <a:prstGeom prst="rect">
            <a:avLst/>
          </a:prstGeom>
        </p:spPr>
        <p:txBody>
          <a:bodyPr rtlCol="0">
            <a:noAutofit/>
          </a:bodyPr>
          <a:lstStyle>
            <a:lvl1pPr marL="0" indent="0" algn="ctr">
              <a:lnSpc>
                <a:spcPct val="90000"/>
              </a:lnSpc>
              <a:buNone/>
              <a:defRPr lang="nl-NL" altLang="zh-CN" sz="1050" b="0" kern="1200" dirty="0">
                <a:solidFill>
                  <a:schemeClr val="accent6"/>
                </a:solidFill>
                <a:latin typeface="+mn-lt"/>
                <a:ea typeface="+mj-ea"/>
                <a:cs typeface="+mn-cs"/>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89" name="Tijdelijke aanduiding voor inhoud 47" descr="Klik op pictogram om afbeelding toe te voegen">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3830423" y="3351811"/>
            <a:ext cx="1408181" cy="379799"/>
          </a:xfrm>
          <a:prstGeom prst="rect">
            <a:avLst/>
          </a:prstGeom>
        </p:spPr>
        <p:txBody>
          <a:bodyPr rtlCol="0" anchor="b">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90" name="Tijdelijke aanduiding voor inhoud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3830423" y="3788368"/>
            <a:ext cx="1408181" cy="379799"/>
          </a:xfrm>
          <a:prstGeom prst="rect">
            <a:avLst/>
          </a:prstGeom>
        </p:spPr>
        <p:txBody>
          <a:bodyPr rtlCol="0">
            <a:noAutofit/>
          </a:bodyPr>
          <a:lstStyle>
            <a:lvl1pPr marL="0" indent="0" algn="ctr">
              <a:lnSpc>
                <a:spcPct val="90000"/>
              </a:lnSpc>
              <a:spcBef>
                <a:spcPts val="0"/>
              </a:spcBef>
              <a:buNone/>
              <a:defRPr lang="nl-NL" altLang="zh-CN" sz="1050" b="0" kern="1200" dirty="0">
                <a:solidFill>
                  <a:schemeClr val="accent6"/>
                </a:solidFill>
                <a:latin typeface="+mn-lt"/>
                <a:ea typeface="+mj-ea"/>
                <a:cs typeface="+mn-cs"/>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91" name="Tijdelijke aanduiding voor inhoud 47" descr="Klik op pictogram om afbeelding toe te voegen">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5626456" y="3351811"/>
            <a:ext cx="1408181" cy="379799"/>
          </a:xfrm>
          <a:prstGeom prst="rect">
            <a:avLst/>
          </a:prstGeom>
        </p:spPr>
        <p:txBody>
          <a:bodyPr rtlCol="0" anchor="b">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92" name="Tijdelijke aanduiding voor inhoud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5626456" y="3788368"/>
            <a:ext cx="1408181" cy="379799"/>
          </a:xfrm>
          <a:prstGeom prst="rect">
            <a:avLst/>
          </a:prstGeom>
        </p:spPr>
        <p:txBody>
          <a:bodyPr rtlCol="0">
            <a:noAutofit/>
          </a:bodyPr>
          <a:lstStyle>
            <a:lvl1pPr marL="0" indent="0" algn="ctr">
              <a:lnSpc>
                <a:spcPct val="90000"/>
              </a:lnSpc>
              <a:spcBef>
                <a:spcPts val="0"/>
              </a:spcBef>
              <a:buNone/>
              <a:defRPr lang="nl-NL" altLang="zh-CN" sz="1050" b="0" kern="1200" dirty="0">
                <a:solidFill>
                  <a:schemeClr val="accent6"/>
                </a:solidFill>
                <a:latin typeface="+mn-lt"/>
                <a:ea typeface="+mj-ea"/>
                <a:cs typeface="+mn-cs"/>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93" name="Tijdelijke aanduiding voor inhoud 47" descr="Klik op pictogram om afbeelding toe te voegen">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6551039" y="1766733"/>
            <a:ext cx="1408181" cy="379799"/>
          </a:xfrm>
          <a:prstGeom prst="rect">
            <a:avLst/>
          </a:prstGeom>
        </p:spPr>
        <p:txBody>
          <a:bodyPr rtlCol="0" anchor="b">
            <a:noAutofit/>
          </a:bodyPr>
          <a:lstStyle>
            <a:lvl1pPr marL="0" indent="0" algn="ctr">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94" name="Tijdelijke aanduiding voor inhoud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6551039" y="2203290"/>
            <a:ext cx="1408181" cy="379799"/>
          </a:xfrm>
          <a:prstGeom prst="rect">
            <a:avLst/>
          </a:prstGeom>
        </p:spPr>
        <p:txBody>
          <a:bodyPr rtlCol="0">
            <a:noAutofit/>
          </a:bodyPr>
          <a:lstStyle>
            <a:lvl1pPr marL="0" indent="0" algn="ctr">
              <a:lnSpc>
                <a:spcPct val="90000"/>
              </a:lnSpc>
              <a:spcBef>
                <a:spcPts val="0"/>
              </a:spcBef>
              <a:buNone/>
              <a:defRPr lang="nl-NL" altLang="zh-CN" sz="1050" b="0" kern="1200" dirty="0">
                <a:solidFill>
                  <a:schemeClr val="accent6"/>
                </a:solidFill>
                <a:latin typeface="+mn-lt"/>
                <a:ea typeface="+mj-ea"/>
                <a:cs typeface="+mn-cs"/>
              </a:defRPr>
            </a:lvl1pPr>
            <a:lvl2pPr>
              <a:defRPr lang="nl-NL" sz="750"/>
            </a:lvl2pPr>
            <a:lvl3pPr>
              <a:defRPr lang="nl-NL" sz="675"/>
            </a:lvl3pPr>
            <a:lvl4pPr>
              <a:defRPr lang="nl-NL" sz="600"/>
            </a:lvl4pPr>
            <a:lvl5pPr>
              <a:defRPr lang="nl-NL" sz="600"/>
            </a:lvl5pPr>
          </a:lstStyle>
          <a:p>
            <a:pPr marL="0" lvl="0" indent="0" algn="ctr" defTabSz="685800" rtl="0" eaLnBrk="1" latinLnBrk="0" hangingPunct="1">
              <a:lnSpc>
                <a:spcPct val="100000"/>
              </a:lnSpc>
              <a:spcBef>
                <a:spcPts val="750"/>
              </a:spcBef>
              <a:buFont typeface="Arial" panose="020B0604020202020204" pitchFamily="34" charset="0"/>
              <a:buNone/>
            </a:pPr>
            <a:r>
              <a:rPr lang="nl-NL"/>
              <a:t>Klik om de tekststijlen van het model te bewerken </a:t>
            </a:r>
          </a:p>
        </p:txBody>
      </p:sp>
      <p:sp>
        <p:nvSpPr>
          <p:cNvPr id="2" name="Titel 1">
            <a:extLst>
              <a:ext uri="{FF2B5EF4-FFF2-40B4-BE49-F238E27FC236}">
                <a16:creationId xmlns:a16="http://schemas.microsoft.com/office/drawing/2014/main" id="{667E7569-B8BF-39D0-D742-EF98B83E4E1D}"/>
              </a:ext>
            </a:extLst>
          </p:cNvPr>
          <p:cNvSpPr>
            <a:spLocks noGrp="1"/>
          </p:cNvSpPr>
          <p:nvPr>
            <p:ph type="title"/>
          </p:nvPr>
        </p:nvSpPr>
        <p:spPr>
          <a:xfrm>
            <a:off x="434186" y="545029"/>
            <a:ext cx="7886700" cy="903794"/>
          </a:xfrm>
        </p:spPr>
        <p:txBody>
          <a:bodyPr rtlCol="0" anchor="t">
            <a:noAutofit/>
          </a:bodyPr>
          <a:lstStyle>
            <a:lvl1pPr algn="l">
              <a:defRPr lang="nl-NL">
                <a:solidFill>
                  <a:schemeClr val="accent6"/>
                </a:solidFill>
              </a:defRPr>
            </a:lvl1pPr>
          </a:lstStyle>
          <a:p>
            <a:pPr rtl="0"/>
            <a:r>
              <a:rPr lang="nl-NL"/>
              <a:t>Klik om de titelstijl van het model te bewerken</a:t>
            </a:r>
            <a:endParaRPr lang="nl-NL" dirty="0"/>
          </a:p>
        </p:txBody>
      </p:sp>
      <p:sp>
        <p:nvSpPr>
          <p:cNvPr id="3" name="Tijdelijke aanduiding voor voettekst 2">
            <a:extLst>
              <a:ext uri="{FF2B5EF4-FFF2-40B4-BE49-F238E27FC236}">
                <a16:creationId xmlns:a16="http://schemas.microsoft.com/office/drawing/2014/main" id="{9FC159C7-D006-5B5F-1FEA-689C432B8C8C}"/>
              </a:ext>
            </a:extLst>
          </p:cNvPr>
          <p:cNvSpPr>
            <a:spLocks noGrp="1"/>
          </p:cNvSpPr>
          <p:nvPr>
            <p:ph type="ftr" sz="quarter" idx="46"/>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4" name="Tijdelijke aanduiding voor dianumm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4048390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5"/>
        <p:cNvGrpSpPr/>
        <p:nvPr/>
      </p:nvGrpSpPr>
      <p:grpSpPr>
        <a:xfrm>
          <a:off x="0" y="0"/>
          <a:ext cx="0" cy="0"/>
          <a:chOff x="0" y="0"/>
          <a:chExt cx="0" cy="0"/>
        </a:xfrm>
      </p:grpSpPr>
      <p:sp>
        <p:nvSpPr>
          <p:cNvPr id="216" name="Google Shape;216;p37"/>
          <p:cNvSpPr/>
          <p:nvPr/>
        </p:nvSpPr>
        <p:spPr>
          <a:xfrm>
            <a:off x="0" y="0"/>
            <a:ext cx="928116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l="-3015" r="-7813"/>
            </a:stretch>
          </a:blipFill>
          <a:ln>
            <a:noFill/>
          </a:ln>
        </p:spPr>
      </p:sp>
      <p:sp>
        <p:nvSpPr>
          <p:cNvPr id="217" name="Google Shape;217;p37"/>
          <p:cNvSpPr/>
          <p:nvPr/>
        </p:nvSpPr>
        <p:spPr>
          <a:xfrm>
            <a:off x="3221837" y="287591"/>
            <a:ext cx="2700326" cy="2700327"/>
          </a:xfrm>
          <a:custGeom>
            <a:avLst/>
            <a:gdLst/>
            <a:ahLst/>
            <a:cxnLst/>
            <a:rect l="l" t="t" r="r" b="b"/>
            <a:pathLst>
              <a:path w="5400653" h="5400653" extrusionOk="0">
                <a:moveTo>
                  <a:pt x="0" y="0"/>
                </a:moveTo>
                <a:lnTo>
                  <a:pt x="5400652" y="0"/>
                </a:lnTo>
                <a:lnTo>
                  <a:pt x="5400652" y="5400653"/>
                </a:lnTo>
                <a:lnTo>
                  <a:pt x="0" y="5400653"/>
                </a:lnTo>
                <a:lnTo>
                  <a:pt x="0" y="0"/>
                </a:lnTo>
                <a:close/>
              </a:path>
            </a:pathLst>
          </a:custGeom>
          <a:blipFill rotWithShape="1">
            <a:blip r:embed="rId3">
              <a:alphaModFix/>
            </a:blip>
            <a:stretch>
              <a:fillRect/>
            </a:stretch>
          </a:blipFill>
          <a:ln>
            <a:noFill/>
          </a:ln>
        </p:spPr>
      </p:sp>
      <p:grpSp>
        <p:nvGrpSpPr>
          <p:cNvPr id="218" name="Google Shape;218;p37"/>
          <p:cNvGrpSpPr/>
          <p:nvPr/>
        </p:nvGrpSpPr>
        <p:grpSpPr>
          <a:xfrm>
            <a:off x="984744" y="2708464"/>
            <a:ext cx="133549" cy="628750"/>
            <a:chOff x="0" y="-28575"/>
            <a:chExt cx="70348" cy="331200"/>
          </a:xfrm>
        </p:grpSpPr>
        <p:sp>
          <p:nvSpPr>
            <p:cNvPr id="219" name="Google Shape;219;p37"/>
            <p:cNvSpPr/>
            <p:nvPr/>
          </p:nvSpPr>
          <p:spPr>
            <a:xfrm>
              <a:off x="0" y="0"/>
              <a:ext cx="70348" cy="302585"/>
            </a:xfrm>
            <a:custGeom>
              <a:avLst/>
              <a:gdLst/>
              <a:ahLst/>
              <a:cxnLst/>
              <a:rect l="l" t="t" r="r" b="b"/>
              <a:pathLst>
                <a:path w="70348" h="302585" extrusionOk="0">
                  <a:moveTo>
                    <a:pt x="0" y="0"/>
                  </a:moveTo>
                  <a:lnTo>
                    <a:pt x="70348" y="0"/>
                  </a:lnTo>
                  <a:lnTo>
                    <a:pt x="70348" y="302585"/>
                  </a:lnTo>
                  <a:lnTo>
                    <a:pt x="0" y="302585"/>
                  </a:lnTo>
                  <a:close/>
                </a:path>
              </a:pathLst>
            </a:custGeom>
            <a:solidFill>
              <a:srgbClr val="B30000"/>
            </a:solidFill>
            <a:ln>
              <a:noFill/>
            </a:ln>
          </p:spPr>
        </p:sp>
        <p:sp>
          <p:nvSpPr>
            <p:cNvPr id="220" name="Google Shape;220;p37"/>
            <p:cNvSpPr txBox="1"/>
            <p:nvPr/>
          </p:nvSpPr>
          <p:spPr>
            <a:xfrm>
              <a:off x="0" y="-28575"/>
              <a:ext cx="70200" cy="331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21" name="Google Shape;221;p37"/>
          <p:cNvSpPr txBox="1"/>
          <p:nvPr/>
        </p:nvSpPr>
        <p:spPr>
          <a:xfrm>
            <a:off x="1127085" y="2808909"/>
            <a:ext cx="6889800" cy="1754700"/>
          </a:xfrm>
          <a:prstGeom prst="rect">
            <a:avLst/>
          </a:prstGeom>
          <a:noFill/>
          <a:ln>
            <a:noFill/>
          </a:ln>
        </p:spPr>
        <p:txBody>
          <a:bodyPr spcFirstLastPara="1" wrap="square" lIns="0" tIns="0" rIns="0" bIns="0" anchor="t" anchorCtr="0">
            <a:spAutoFit/>
          </a:bodyPr>
          <a:lstStyle/>
          <a:p>
            <a:pPr marL="0" marR="0" lvl="0" indent="0" algn="ctr" rtl="0">
              <a:lnSpc>
                <a:spcPct val="95004"/>
              </a:lnSpc>
              <a:spcBef>
                <a:spcPts val="0"/>
              </a:spcBef>
              <a:spcAft>
                <a:spcPts val="0"/>
              </a:spcAft>
              <a:buClr>
                <a:srgbClr val="000000"/>
              </a:buClr>
              <a:buSzPts val="6000"/>
              <a:buFont typeface="Arial"/>
              <a:buNone/>
            </a:pPr>
            <a:r>
              <a:rPr lang="en-US" sz="6000" b="1" i="0" u="none" strike="noStrike" cap="none">
                <a:solidFill>
                  <a:srgbClr val="FFFFFF"/>
                </a:solidFill>
                <a:latin typeface="Oswald"/>
                <a:ea typeface="Oswald"/>
                <a:cs typeface="Oswald"/>
                <a:sym typeface="Oswald"/>
              </a:rPr>
              <a:t>YOUR GO-TO PARTNER </a:t>
            </a:r>
            <a:endParaRPr sz="700" b="0" i="0" u="none" strike="noStrike" cap="none">
              <a:solidFill>
                <a:srgbClr val="000000"/>
              </a:solidFill>
              <a:latin typeface="Arial"/>
              <a:ea typeface="Arial"/>
              <a:cs typeface="Arial"/>
              <a:sym typeface="Arial"/>
            </a:endParaRPr>
          </a:p>
          <a:p>
            <a:pPr marL="0" marR="0" lvl="0" indent="0" algn="ctr" rtl="0">
              <a:lnSpc>
                <a:spcPct val="95004"/>
              </a:lnSpc>
              <a:spcBef>
                <a:spcPts val="0"/>
              </a:spcBef>
              <a:spcAft>
                <a:spcPts val="0"/>
              </a:spcAft>
              <a:buClr>
                <a:srgbClr val="000000"/>
              </a:buClr>
              <a:buSzPts val="6000"/>
              <a:buFont typeface="Arial"/>
              <a:buNone/>
            </a:pPr>
            <a:r>
              <a:rPr lang="en-US" sz="6000" b="1" i="0" u="none" strike="noStrike" cap="none">
                <a:solidFill>
                  <a:srgbClr val="FFFFFF"/>
                </a:solidFill>
                <a:latin typeface="Oswald"/>
                <a:ea typeface="Oswald"/>
                <a:cs typeface="Oswald"/>
                <a:sym typeface="Oswald"/>
              </a:rPr>
              <a:t>IN HUMAN BUSINESS</a:t>
            </a:r>
            <a:endParaRPr sz="700" b="0" i="0" u="none" strike="noStrike" cap="none">
              <a:solidFill>
                <a:srgbClr val="000000"/>
              </a:solidFill>
              <a:latin typeface="Arial"/>
              <a:ea typeface="Arial"/>
              <a:cs typeface="Arial"/>
              <a:sym typeface="Arial"/>
            </a:endParaRPr>
          </a:p>
        </p:txBody>
      </p:sp>
      <p:grpSp>
        <p:nvGrpSpPr>
          <p:cNvPr id="222" name="Google Shape;222;p37"/>
          <p:cNvGrpSpPr/>
          <p:nvPr/>
        </p:nvGrpSpPr>
        <p:grpSpPr>
          <a:xfrm rot="-5400000">
            <a:off x="1244834" y="2319587"/>
            <a:ext cx="133549" cy="762223"/>
            <a:chOff x="0" y="-28575"/>
            <a:chExt cx="70348" cy="401508"/>
          </a:xfrm>
        </p:grpSpPr>
        <p:sp>
          <p:nvSpPr>
            <p:cNvPr id="223" name="Google Shape;223;p37"/>
            <p:cNvSpPr/>
            <p:nvPr/>
          </p:nvSpPr>
          <p:spPr>
            <a:xfrm>
              <a:off x="0" y="0"/>
              <a:ext cx="70348" cy="372933"/>
            </a:xfrm>
            <a:custGeom>
              <a:avLst/>
              <a:gdLst/>
              <a:ahLst/>
              <a:cxnLst/>
              <a:rect l="l" t="t" r="r" b="b"/>
              <a:pathLst>
                <a:path w="70348" h="372933" extrusionOk="0">
                  <a:moveTo>
                    <a:pt x="0" y="0"/>
                  </a:moveTo>
                  <a:lnTo>
                    <a:pt x="70348" y="0"/>
                  </a:lnTo>
                  <a:lnTo>
                    <a:pt x="70348" y="372933"/>
                  </a:lnTo>
                  <a:lnTo>
                    <a:pt x="0" y="372933"/>
                  </a:lnTo>
                  <a:close/>
                </a:path>
              </a:pathLst>
            </a:custGeom>
            <a:solidFill>
              <a:srgbClr val="B30000"/>
            </a:solidFill>
            <a:ln>
              <a:noFill/>
            </a:ln>
          </p:spPr>
        </p:sp>
        <p:sp>
          <p:nvSpPr>
            <p:cNvPr id="224" name="Google Shape;224;p37"/>
            <p:cNvSpPr txBox="1"/>
            <p:nvPr/>
          </p:nvSpPr>
          <p:spPr>
            <a:xfrm>
              <a:off x="0" y="-28575"/>
              <a:ext cx="70200" cy="4014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25" name="Google Shape;225;p37"/>
          <p:cNvGrpSpPr/>
          <p:nvPr/>
        </p:nvGrpSpPr>
        <p:grpSpPr>
          <a:xfrm rot="10800000">
            <a:off x="8016886" y="4018068"/>
            <a:ext cx="135701" cy="628750"/>
            <a:chOff x="0" y="-28575"/>
            <a:chExt cx="70348" cy="331200"/>
          </a:xfrm>
        </p:grpSpPr>
        <p:sp>
          <p:nvSpPr>
            <p:cNvPr id="226" name="Google Shape;226;p37"/>
            <p:cNvSpPr/>
            <p:nvPr/>
          </p:nvSpPr>
          <p:spPr>
            <a:xfrm>
              <a:off x="0" y="0"/>
              <a:ext cx="70348" cy="302585"/>
            </a:xfrm>
            <a:custGeom>
              <a:avLst/>
              <a:gdLst/>
              <a:ahLst/>
              <a:cxnLst/>
              <a:rect l="l" t="t" r="r" b="b"/>
              <a:pathLst>
                <a:path w="70348" h="302585" extrusionOk="0">
                  <a:moveTo>
                    <a:pt x="0" y="0"/>
                  </a:moveTo>
                  <a:lnTo>
                    <a:pt x="70348" y="0"/>
                  </a:lnTo>
                  <a:lnTo>
                    <a:pt x="70348" y="302585"/>
                  </a:lnTo>
                  <a:lnTo>
                    <a:pt x="0" y="302585"/>
                  </a:lnTo>
                  <a:close/>
                </a:path>
              </a:pathLst>
            </a:custGeom>
            <a:solidFill>
              <a:srgbClr val="B30000"/>
            </a:solidFill>
            <a:ln>
              <a:noFill/>
            </a:ln>
          </p:spPr>
        </p:sp>
        <p:sp>
          <p:nvSpPr>
            <p:cNvPr id="227" name="Google Shape;227;p37"/>
            <p:cNvSpPr txBox="1"/>
            <p:nvPr/>
          </p:nvSpPr>
          <p:spPr>
            <a:xfrm>
              <a:off x="0" y="-28575"/>
              <a:ext cx="70200" cy="3312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28" name="Google Shape;228;p37"/>
          <p:cNvGrpSpPr/>
          <p:nvPr/>
        </p:nvGrpSpPr>
        <p:grpSpPr>
          <a:xfrm rot="5400000">
            <a:off x="7747304" y="4144954"/>
            <a:ext cx="133549" cy="774509"/>
            <a:chOff x="0" y="-28575"/>
            <a:chExt cx="70348" cy="401508"/>
          </a:xfrm>
        </p:grpSpPr>
        <p:sp>
          <p:nvSpPr>
            <p:cNvPr id="229" name="Google Shape;229;p37"/>
            <p:cNvSpPr/>
            <p:nvPr/>
          </p:nvSpPr>
          <p:spPr>
            <a:xfrm>
              <a:off x="0" y="0"/>
              <a:ext cx="70348" cy="372933"/>
            </a:xfrm>
            <a:custGeom>
              <a:avLst/>
              <a:gdLst/>
              <a:ahLst/>
              <a:cxnLst/>
              <a:rect l="l" t="t" r="r" b="b"/>
              <a:pathLst>
                <a:path w="70348" h="372933" extrusionOk="0">
                  <a:moveTo>
                    <a:pt x="0" y="0"/>
                  </a:moveTo>
                  <a:lnTo>
                    <a:pt x="70348" y="0"/>
                  </a:lnTo>
                  <a:lnTo>
                    <a:pt x="70348" y="372933"/>
                  </a:lnTo>
                  <a:lnTo>
                    <a:pt x="0" y="372933"/>
                  </a:lnTo>
                  <a:close/>
                </a:path>
              </a:pathLst>
            </a:custGeom>
            <a:solidFill>
              <a:srgbClr val="B30000"/>
            </a:solidFill>
            <a:ln>
              <a:noFill/>
            </a:ln>
          </p:spPr>
        </p:sp>
        <p:sp>
          <p:nvSpPr>
            <p:cNvPr id="230" name="Google Shape;230;p37"/>
            <p:cNvSpPr txBox="1"/>
            <p:nvPr/>
          </p:nvSpPr>
          <p:spPr>
            <a:xfrm>
              <a:off x="0" y="-28575"/>
              <a:ext cx="70200" cy="4014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ee, inhoud">
    <p:spTree>
      <p:nvGrpSpPr>
        <p:cNvPr id="1" name=""/>
        <p:cNvGrpSpPr/>
        <p:nvPr/>
      </p:nvGrpSpPr>
      <p:grpSpPr>
        <a:xfrm>
          <a:off x="0" y="0"/>
          <a:ext cx="0" cy="0"/>
          <a:chOff x="0" y="0"/>
          <a:chExt cx="0" cy="0"/>
        </a:xfrm>
      </p:grpSpPr>
      <p:sp>
        <p:nvSpPr>
          <p:cNvPr id="7" name="Vrije vorm: Vorm 19">
            <a:extLst>
              <a:ext uri="{FF2B5EF4-FFF2-40B4-BE49-F238E27FC236}">
                <a16:creationId xmlns:a16="http://schemas.microsoft.com/office/drawing/2014/main" id="{F38B75F8-75D4-4B41-B7C7-433032DD0A6F}"/>
              </a:ext>
            </a:extLst>
          </p:cNvPr>
          <p:cNvSpPr/>
          <p:nvPr userDrawn="1"/>
        </p:nvSpPr>
        <p:spPr>
          <a:xfrm flipH="1">
            <a:off x="576968" y="368325"/>
            <a:ext cx="1414771" cy="165989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8" name="Vrije vorm: Vorm 24">
            <a:extLst>
              <a:ext uri="{FF2B5EF4-FFF2-40B4-BE49-F238E27FC236}">
                <a16:creationId xmlns:a16="http://schemas.microsoft.com/office/drawing/2014/main" id="{671D1224-EDDC-4900-92DC-13608D44C524}"/>
              </a:ext>
            </a:extLst>
          </p:cNvPr>
          <p:cNvSpPr/>
          <p:nvPr userDrawn="1"/>
        </p:nvSpPr>
        <p:spPr>
          <a:xfrm flipH="1">
            <a:off x="587359" y="3043428"/>
            <a:ext cx="1414769" cy="165989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5" name="Vrije vorm 14">
            <a:extLst>
              <a:ext uri="{FF2B5EF4-FFF2-40B4-BE49-F238E27FC236}">
                <a16:creationId xmlns:a16="http://schemas.microsoft.com/office/drawing/2014/main" id="{635A9E44-4E60-1AD1-0B85-72422683B48A}"/>
              </a:ext>
            </a:extLst>
          </p:cNvPr>
          <p:cNvSpPr/>
          <p:nvPr userDrawn="1"/>
        </p:nvSpPr>
        <p:spPr>
          <a:xfrm flipH="1">
            <a:off x="0" y="2782494"/>
            <a:ext cx="868461" cy="1127123"/>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21" name="Subtitel 47" descr="Klik op pictogram om afbeelding toe te voegen">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3413029" y="2719199"/>
            <a:ext cx="1990159" cy="440973"/>
          </a:xfrm>
          <a:prstGeom prst="rect">
            <a:avLst/>
          </a:prstGeom>
        </p:spPr>
        <p:txBody>
          <a:bodyPr rtlCol="0" anchor="b">
            <a:noAutofit/>
          </a:bodyPr>
          <a:lstStyle>
            <a:lvl1pPr marL="0" indent="0" algn="l">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3" name="Tijdelijke aanduiding voor inhoud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3413029" y="3184888"/>
            <a:ext cx="1990159" cy="1295327"/>
          </a:xfrm>
          <a:prstGeom prst="rect">
            <a:avLst/>
          </a:prstGeom>
        </p:spPr>
        <p:txBody>
          <a:bodyPr rtlCol="0">
            <a:noAutofit/>
          </a:bodyPr>
          <a:lstStyle>
            <a:lvl1pPr marL="0" indent="0" algn="l">
              <a:lnSpc>
                <a:spcPct val="100000"/>
              </a:lnSpc>
              <a:spcBef>
                <a:spcPts val="0"/>
              </a:spcBef>
              <a:buNone/>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37" name="Tijdelijke aanduiding voor afbeelding">
            <a:extLst>
              <a:ext uri="{FF2B5EF4-FFF2-40B4-BE49-F238E27FC236}">
                <a16:creationId xmlns:a16="http://schemas.microsoft.com/office/drawing/2014/main" id="{264CF63C-079E-41AA-AA9A-762A765E699F}"/>
              </a:ext>
            </a:extLst>
          </p:cNvPr>
          <p:cNvSpPr>
            <a:spLocks noGrp="1"/>
          </p:cNvSpPr>
          <p:nvPr>
            <p:ph type="pic" sz="quarter" idx="51"/>
          </p:nvPr>
        </p:nvSpPr>
        <p:spPr>
          <a:xfrm>
            <a:off x="1341128" y="1722094"/>
            <a:ext cx="1414770" cy="160850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nl-NL" sz="750">
                <a:solidFill>
                  <a:schemeClr val="accent6"/>
                </a:solidFill>
              </a:defRPr>
            </a:lvl1pPr>
          </a:lstStyle>
          <a:p>
            <a:pPr rtl="0"/>
            <a:r>
              <a:rPr lang="nl-NL"/>
              <a:t>Klik op pictogram om afbeelding toe te voegen</a:t>
            </a:r>
            <a:endParaRPr lang="nl-NL" altLang="en-US"/>
          </a:p>
        </p:txBody>
      </p:sp>
      <p:sp>
        <p:nvSpPr>
          <p:cNvPr id="17" name="Titel 1">
            <a:extLst>
              <a:ext uri="{FF2B5EF4-FFF2-40B4-BE49-F238E27FC236}">
                <a16:creationId xmlns:a16="http://schemas.microsoft.com/office/drawing/2014/main" id="{D041C638-CBB8-1159-9AF8-B5D14CC7BE0F}"/>
              </a:ext>
            </a:extLst>
          </p:cNvPr>
          <p:cNvSpPr>
            <a:spLocks noGrp="1"/>
          </p:cNvSpPr>
          <p:nvPr>
            <p:ph type="title"/>
          </p:nvPr>
        </p:nvSpPr>
        <p:spPr>
          <a:xfrm>
            <a:off x="3413028" y="1268159"/>
            <a:ext cx="4949572" cy="994172"/>
          </a:xfrm>
        </p:spPr>
        <p:txBody>
          <a:bodyPr rtlCol="0" anchor="b">
            <a:noAutofit/>
          </a:bodyPr>
          <a:lstStyle>
            <a:lvl1pPr>
              <a:defRPr lang="nl-NL">
                <a:solidFill>
                  <a:schemeClr val="accent6"/>
                </a:solidFill>
              </a:defRPr>
            </a:lvl1pPr>
          </a:lstStyle>
          <a:p>
            <a:pPr rtl="0"/>
            <a:r>
              <a:rPr lang="nl-NL"/>
              <a:t>Klik om de titelstijl van het model te bewerken</a:t>
            </a:r>
            <a:endParaRPr lang="nl-NL" dirty="0"/>
          </a:p>
        </p:txBody>
      </p:sp>
      <p:sp>
        <p:nvSpPr>
          <p:cNvPr id="18" name="Subtitel 47" descr="Klik op pictogram om afbeelding toe te voegen">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5858630" y="2719199"/>
            <a:ext cx="1990159" cy="440973"/>
          </a:xfrm>
          <a:prstGeom prst="rect">
            <a:avLst/>
          </a:prstGeom>
        </p:spPr>
        <p:txBody>
          <a:bodyPr rtlCol="0" anchor="b">
            <a:noAutofit/>
          </a:bodyPr>
          <a:lstStyle>
            <a:lvl1pPr marL="0" indent="0" algn="l">
              <a:lnSpc>
                <a:spcPct val="100000"/>
              </a:lnSpc>
              <a:buNone/>
              <a:defRPr lang="nl-NL" sz="1350" b="1">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0" name="Tijdelijke aanduiding voor inhoud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5858630" y="3184888"/>
            <a:ext cx="1990159" cy="1295327"/>
          </a:xfrm>
          <a:prstGeom prst="rect">
            <a:avLst/>
          </a:prstGeom>
        </p:spPr>
        <p:txBody>
          <a:bodyPr rtlCol="0">
            <a:noAutofit/>
          </a:bodyPr>
          <a:lstStyle>
            <a:lvl1pPr marL="0" indent="0" algn="l">
              <a:lnSpc>
                <a:spcPct val="100000"/>
              </a:lnSpc>
              <a:spcBef>
                <a:spcPts val="0"/>
              </a:spcBef>
              <a:buNone/>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6" name="Tijdelijke aanduiding voor dianumm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1490649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rie inhoud">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F946AB17-3782-8412-C51A-DE10A0637453}"/>
              </a:ext>
            </a:extLst>
          </p:cNvPr>
          <p:cNvSpPr/>
          <p:nvPr userDrawn="1"/>
        </p:nvSpPr>
        <p:spPr>
          <a:xfrm>
            <a:off x="0" y="2145590"/>
            <a:ext cx="1770772" cy="2757399"/>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16" name="Vrije vorm 15">
            <a:extLst>
              <a:ext uri="{FF2B5EF4-FFF2-40B4-BE49-F238E27FC236}">
                <a16:creationId xmlns:a16="http://schemas.microsoft.com/office/drawing/2014/main" id="{2BA5A58B-9440-7DAB-E7D7-3143B049FBAC}"/>
              </a:ext>
            </a:extLst>
          </p:cNvPr>
          <p:cNvSpPr/>
          <p:nvPr userDrawn="1"/>
        </p:nvSpPr>
        <p:spPr>
          <a:xfrm flipH="1">
            <a:off x="760675" y="3939953"/>
            <a:ext cx="1283074" cy="1194955"/>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22" name="Tijdelijke aanduiding voor inhoud 47" descr="Klik op pictogram om afbeelding toe te voegen">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3953707" y="768928"/>
            <a:ext cx="3872032" cy="315512"/>
          </a:xfrm>
          <a:prstGeom prst="rect">
            <a:avLst/>
          </a:prstGeom>
        </p:spPr>
        <p:txBody>
          <a:bodyPr rtlCol="0" anchor="b">
            <a:noAutofit/>
          </a:bodyPr>
          <a:lstStyle>
            <a:lvl1pPr marL="0" indent="0" algn="l">
              <a:lnSpc>
                <a:spcPct val="100000"/>
              </a:lnSpc>
              <a:buNone/>
              <a:defRPr lang="nl-NL" sz="1350" b="1" i="0">
                <a:solidFill>
                  <a:schemeClr val="accent6"/>
                </a:solidFill>
                <a:latin typeface="+mn-lt"/>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3" name="Tijdelijke aanduiding voor inhoud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3953706" y="1101802"/>
            <a:ext cx="3872032" cy="1129625"/>
          </a:xfrm>
          <a:prstGeom prst="rect">
            <a:avLst/>
          </a:prstGeom>
        </p:spPr>
        <p:txBody>
          <a:bodyPr rtlCol="0">
            <a:noAutofit/>
          </a:bodyPr>
          <a:lstStyle>
            <a:lvl1pPr marL="171450" indent="-171450" algn="l">
              <a:lnSpc>
                <a:spcPct val="100000"/>
              </a:lnSpc>
              <a:spcBef>
                <a:spcPts val="0"/>
              </a:spcBef>
              <a:spcAft>
                <a:spcPts val="450"/>
              </a:spcAft>
              <a:buFont typeface="Arial" panose="020B0604020202020204" pitchFamily="34" charset="0"/>
              <a:buChar char="•"/>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24" name="Tijdelijke aanduiding voor inhoud 47" descr="Klik op pictogram om afbeelding toe te voegen">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3953707" y="2238514"/>
            <a:ext cx="3872032" cy="315512"/>
          </a:xfrm>
          <a:prstGeom prst="rect">
            <a:avLst/>
          </a:prstGeom>
        </p:spPr>
        <p:txBody>
          <a:bodyPr rtlCol="0" anchor="b">
            <a:noAutofit/>
          </a:bodyPr>
          <a:lstStyle>
            <a:lvl1pPr marL="0" indent="0" algn="l">
              <a:lnSpc>
                <a:spcPct val="100000"/>
              </a:lnSpc>
              <a:buNone/>
              <a:defRPr lang="nl-NL" sz="1350" b="1" i="0">
                <a:solidFill>
                  <a:schemeClr val="accent6"/>
                </a:solidFill>
                <a:latin typeface="+mn-lt"/>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6" name="Tijdelijke aanduiding voor inhoud 47" descr="Klik op pictogram om afbeelding toe te voegen">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3953706" y="3448105"/>
            <a:ext cx="3872032" cy="316049"/>
          </a:xfrm>
          <a:prstGeom prst="rect">
            <a:avLst/>
          </a:prstGeom>
        </p:spPr>
        <p:txBody>
          <a:bodyPr rtlCol="0" anchor="b">
            <a:noAutofit/>
          </a:bodyPr>
          <a:lstStyle>
            <a:lvl1pPr marL="0" indent="0" algn="l">
              <a:lnSpc>
                <a:spcPct val="100000"/>
              </a:lnSpc>
              <a:buNone/>
              <a:defRPr lang="nl-NL" sz="1350" b="1" i="0">
                <a:solidFill>
                  <a:schemeClr val="accent6"/>
                </a:solidFill>
                <a:latin typeface="+mn-lt"/>
                <a:cs typeface="Posterama" panose="020B0504020200020000" pitchFamily="34" charset="0"/>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0" name="Tijdelijke aanduiding voor inhoud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3953706" y="2564763"/>
            <a:ext cx="3872032" cy="883342"/>
          </a:xfrm>
          <a:prstGeom prst="rect">
            <a:avLst/>
          </a:prstGeom>
        </p:spPr>
        <p:txBody>
          <a:bodyPr rtlCol="0">
            <a:noAutofit/>
          </a:bodyPr>
          <a:lstStyle>
            <a:lvl1pPr marL="171450" indent="-171450" algn="l">
              <a:lnSpc>
                <a:spcPct val="100000"/>
              </a:lnSpc>
              <a:spcBef>
                <a:spcPts val="0"/>
              </a:spcBef>
              <a:spcAft>
                <a:spcPts val="450"/>
              </a:spcAft>
              <a:buFont typeface="Arial" panose="020B0604020202020204" pitchFamily="34" charset="0"/>
              <a:buChar char="•"/>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28" name="Tijdelijke aanduiding voor inhoud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3953706" y="3781441"/>
            <a:ext cx="3872032" cy="1226954"/>
          </a:xfrm>
          <a:prstGeom prst="rect">
            <a:avLst/>
          </a:prstGeom>
        </p:spPr>
        <p:txBody>
          <a:bodyPr rtlCol="0">
            <a:noAutofit/>
          </a:bodyPr>
          <a:lstStyle>
            <a:lvl1pPr marL="171450" indent="-171450" algn="l">
              <a:lnSpc>
                <a:spcPct val="100000"/>
              </a:lnSpc>
              <a:spcBef>
                <a:spcPts val="0"/>
              </a:spcBef>
              <a:spcAft>
                <a:spcPts val="450"/>
              </a:spcAft>
              <a:buFont typeface="Arial" panose="020B0604020202020204" pitchFamily="34" charset="0"/>
              <a:buChar char="•"/>
              <a:defRPr lang="nl-NL" sz="1050"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27" name="Vrije vorm: Vorm 24">
            <a:extLst>
              <a:ext uri="{FF2B5EF4-FFF2-40B4-BE49-F238E27FC236}">
                <a16:creationId xmlns:a16="http://schemas.microsoft.com/office/drawing/2014/main" id="{A23F9759-CF52-CE45-5E22-9678534685A7}"/>
              </a:ext>
            </a:extLst>
          </p:cNvPr>
          <p:cNvSpPr/>
          <p:nvPr userDrawn="1"/>
        </p:nvSpPr>
        <p:spPr>
          <a:xfrm flipH="1">
            <a:off x="1973918" y="3524290"/>
            <a:ext cx="501611" cy="588520"/>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6" name="Titel 5">
            <a:extLst>
              <a:ext uri="{FF2B5EF4-FFF2-40B4-BE49-F238E27FC236}">
                <a16:creationId xmlns:a16="http://schemas.microsoft.com/office/drawing/2014/main" id="{5D84FCC1-368D-680C-31AA-597C3AAF4232}"/>
              </a:ext>
            </a:extLst>
          </p:cNvPr>
          <p:cNvSpPr>
            <a:spLocks noGrp="1"/>
          </p:cNvSpPr>
          <p:nvPr>
            <p:ph type="title"/>
          </p:nvPr>
        </p:nvSpPr>
        <p:spPr>
          <a:xfrm>
            <a:off x="376999" y="530329"/>
            <a:ext cx="2995630" cy="1708185"/>
          </a:xfrm>
        </p:spPr>
        <p:txBody>
          <a:bodyPr rtlCol="0" anchor="t">
            <a:noAutofit/>
          </a:bodyPr>
          <a:lstStyle>
            <a:lvl1pPr>
              <a:defRPr lang="nl-NL">
                <a:solidFill>
                  <a:schemeClr val="accent6"/>
                </a:solidFill>
              </a:defRPr>
            </a:lvl1pPr>
          </a:lstStyle>
          <a:p>
            <a:pPr rtl="0"/>
            <a:r>
              <a:rPr lang="nl-NL"/>
              <a:t>Klik om de titelstijl van het model te bewerken</a:t>
            </a:r>
            <a:endParaRPr lang="nl-NL" dirty="0"/>
          </a:p>
        </p:txBody>
      </p:sp>
      <p:sp>
        <p:nvSpPr>
          <p:cNvPr id="18" name="Tijdelijke aanduiding voor afbeelding 2">
            <a:extLst>
              <a:ext uri="{FF2B5EF4-FFF2-40B4-BE49-F238E27FC236}">
                <a16:creationId xmlns:a16="http://schemas.microsoft.com/office/drawing/2014/main" id="{E53E8C9F-CD73-30CD-1F24-20F2E6149D58}"/>
              </a:ext>
            </a:extLst>
          </p:cNvPr>
          <p:cNvSpPr>
            <a:spLocks noGrp="1"/>
          </p:cNvSpPr>
          <p:nvPr>
            <p:ph type="pic" sz="quarter" idx="36"/>
          </p:nvPr>
        </p:nvSpPr>
        <p:spPr>
          <a:xfrm>
            <a:off x="3550629" y="856252"/>
            <a:ext cx="380834" cy="424412"/>
          </a:xfrm>
        </p:spPr>
        <p:txBody>
          <a:bodyPr lIns="0" rIns="0"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nl-NL" sz="600">
                <a:solidFill>
                  <a:schemeClr val="accent6"/>
                </a:solidFill>
                <a:latin typeface="Abadi" panose="020B0604020104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nl-NL"/>
            </a:pPr>
            <a:r>
              <a:rPr lang="nl-NL"/>
              <a:t>Klik op pictogram om afbeelding toe te voegen</a:t>
            </a:r>
            <a:endParaRPr lang="nl-NL" dirty="0"/>
          </a:p>
        </p:txBody>
      </p:sp>
      <p:sp>
        <p:nvSpPr>
          <p:cNvPr id="19" name="Tijdelijke aanduiding voor afbeelding 2">
            <a:extLst>
              <a:ext uri="{FF2B5EF4-FFF2-40B4-BE49-F238E27FC236}">
                <a16:creationId xmlns:a16="http://schemas.microsoft.com/office/drawing/2014/main" id="{CE61E189-349E-0076-EA43-7BCB6E24CE86}"/>
              </a:ext>
            </a:extLst>
          </p:cNvPr>
          <p:cNvSpPr>
            <a:spLocks noGrp="1"/>
          </p:cNvSpPr>
          <p:nvPr>
            <p:ph type="pic" sz="quarter" idx="37"/>
          </p:nvPr>
        </p:nvSpPr>
        <p:spPr>
          <a:xfrm>
            <a:off x="3543529" y="2329237"/>
            <a:ext cx="402203" cy="424412"/>
          </a:xfrm>
        </p:spPr>
        <p:txBody>
          <a:bodyPr lIns="0" rIns="0"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nl-NL" sz="600">
                <a:solidFill>
                  <a:schemeClr val="accent6"/>
                </a:solidFill>
                <a:latin typeface="Abadi" panose="020B0604020104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nl-NL"/>
            </a:pPr>
            <a:r>
              <a:rPr lang="nl-NL"/>
              <a:t>Klik op pictogram om afbeelding toe te voegen</a:t>
            </a:r>
            <a:endParaRPr lang="nl-NL" dirty="0"/>
          </a:p>
        </p:txBody>
      </p:sp>
      <p:sp>
        <p:nvSpPr>
          <p:cNvPr id="21" name="Tijdelijke aanduiding voor afbeelding 2">
            <a:extLst>
              <a:ext uri="{FF2B5EF4-FFF2-40B4-BE49-F238E27FC236}">
                <a16:creationId xmlns:a16="http://schemas.microsoft.com/office/drawing/2014/main" id="{68B04572-5D47-C3DF-CDEA-15EC646EA8FE}"/>
              </a:ext>
            </a:extLst>
          </p:cNvPr>
          <p:cNvSpPr>
            <a:spLocks noGrp="1"/>
          </p:cNvSpPr>
          <p:nvPr>
            <p:ph type="pic" sz="quarter" idx="38"/>
          </p:nvPr>
        </p:nvSpPr>
        <p:spPr>
          <a:xfrm>
            <a:off x="3535552" y="3537031"/>
            <a:ext cx="402203" cy="424412"/>
          </a:xfrm>
        </p:spPr>
        <p:txBody>
          <a:bodyPr lIns="0" rIns="0" rtlCol="0"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nl-NL" sz="600">
                <a:solidFill>
                  <a:schemeClr val="accent6"/>
                </a:solidFill>
                <a:latin typeface="Abadi" panose="020B0604020104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nl-NL"/>
            </a:pPr>
            <a:r>
              <a:rPr lang="nl-NL"/>
              <a:t>Klik op pictogram om afbeelding toe te voegen</a:t>
            </a:r>
            <a:endParaRPr lang="nl-NL" dirty="0"/>
          </a:p>
        </p:txBody>
      </p:sp>
      <p:sp>
        <p:nvSpPr>
          <p:cNvPr id="5" name="Tijdelijke aanduiding voor dianumm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3249592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zicht">
    <p:spTree>
      <p:nvGrpSpPr>
        <p:cNvPr id="1" name=""/>
        <p:cNvGrpSpPr/>
        <p:nvPr/>
      </p:nvGrpSpPr>
      <p:grpSpPr>
        <a:xfrm>
          <a:off x="0" y="0"/>
          <a:ext cx="0" cy="0"/>
          <a:chOff x="0" y="0"/>
          <a:chExt cx="0" cy="0"/>
        </a:xfrm>
      </p:grpSpPr>
      <p:sp>
        <p:nvSpPr>
          <p:cNvPr id="8" name="Tijdelijke aanduiding voor inhoud 47">
            <a:extLst>
              <a:ext uri="{FF2B5EF4-FFF2-40B4-BE49-F238E27FC236}">
                <a16:creationId xmlns:a16="http://schemas.microsoft.com/office/drawing/2014/main" id="{3EDD8D3E-653B-4A9E-9868-3B013A65FE9F}"/>
              </a:ext>
            </a:extLst>
          </p:cNvPr>
          <p:cNvSpPr>
            <a:spLocks noGrp="1"/>
          </p:cNvSpPr>
          <p:nvPr>
            <p:ph type="pic" sz="quarter" idx="48"/>
          </p:nvPr>
        </p:nvSpPr>
        <p:spPr>
          <a:xfrm>
            <a:off x="5619868" y="396861"/>
            <a:ext cx="3186655" cy="354834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noFill/>
          </a:ln>
        </p:spPr>
        <p:txBody>
          <a:bodyPr rtlCol="0" anchor="ctr">
            <a:noAutofit/>
          </a:bodyPr>
          <a:lstStyle>
            <a:lvl1pPr marL="0" indent="0" algn="ctr">
              <a:buNone/>
              <a:defRPr lang="nl-NL">
                <a:solidFill>
                  <a:schemeClr val="accent6"/>
                </a:solidFill>
              </a:defRPr>
            </a:lvl1pPr>
          </a:lstStyle>
          <a:p>
            <a:pPr rtl="0"/>
            <a:r>
              <a:rPr lang="nl-NL"/>
              <a:t>Klik op pictogram om afbeelding toe te voegen</a:t>
            </a:r>
            <a:endParaRPr lang="nl-NL" altLang="en-US"/>
          </a:p>
        </p:txBody>
      </p:sp>
      <p:sp>
        <p:nvSpPr>
          <p:cNvPr id="18" name="Tijdelijke aanduiding voor inhoud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388070" y="2439840"/>
            <a:ext cx="3719867" cy="1505369"/>
          </a:xfrm>
          <a:prstGeom prst="rect">
            <a:avLst/>
          </a:prstGeom>
        </p:spPr>
        <p:txBody>
          <a:bodyPr rtlCol="0">
            <a:noAutofit/>
          </a:bodyPr>
          <a:lstStyle>
            <a:lvl1pPr marL="0" indent="0">
              <a:lnSpc>
                <a:spcPct val="100000"/>
              </a:lnSpc>
              <a:buNone/>
              <a:defRPr lang="nl-NL" sz="1125" b="0">
                <a:solidFill>
                  <a:schemeClr val="accent6"/>
                </a:solidFill>
                <a:latin typeface="+mn-lt"/>
              </a:defRPr>
            </a:lvl1pPr>
            <a:lvl2pPr>
              <a:defRPr lang="nl-NL" sz="750"/>
            </a:lvl2pPr>
            <a:lvl3pPr>
              <a:defRPr lang="nl-NL" sz="675"/>
            </a:lvl3pPr>
            <a:lvl4pPr>
              <a:defRPr lang="nl-NL" sz="600"/>
            </a:lvl4pPr>
            <a:lvl5pPr>
              <a:defRPr lang="nl-NL" sz="600"/>
            </a:lvl5pPr>
          </a:lstStyle>
          <a:p>
            <a:pPr lvl="0" rtl="0"/>
            <a:r>
              <a:rPr lang="nl-NL"/>
              <a:t>Klik om de tekststijlen van het model te bewerken </a:t>
            </a:r>
          </a:p>
        </p:txBody>
      </p:sp>
      <p:sp>
        <p:nvSpPr>
          <p:cNvPr id="19" name="Vrije vorm: Vorm 25">
            <a:extLst>
              <a:ext uri="{FF2B5EF4-FFF2-40B4-BE49-F238E27FC236}">
                <a16:creationId xmlns:a16="http://schemas.microsoft.com/office/drawing/2014/main" id="{D7BBD3E8-D5DD-C21F-3792-4880373CCDCC}"/>
              </a:ext>
            </a:extLst>
          </p:cNvPr>
          <p:cNvSpPr/>
          <p:nvPr userDrawn="1"/>
        </p:nvSpPr>
        <p:spPr>
          <a:xfrm flipH="1">
            <a:off x="5550729" y="3381544"/>
            <a:ext cx="1010760" cy="118588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20" name="Vrije vorm: Vorm 11">
            <a:extLst>
              <a:ext uri="{FF2B5EF4-FFF2-40B4-BE49-F238E27FC236}">
                <a16:creationId xmlns:a16="http://schemas.microsoft.com/office/drawing/2014/main" id="{FC461D80-0CAC-62E5-726A-63B48BEF3F25}"/>
              </a:ext>
            </a:extLst>
          </p:cNvPr>
          <p:cNvSpPr/>
          <p:nvPr userDrawn="1"/>
        </p:nvSpPr>
        <p:spPr>
          <a:xfrm>
            <a:off x="4890762" y="3579679"/>
            <a:ext cx="497536" cy="56919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defPPr>
              <a:defRPr lang="nl-NL"/>
            </a:defPPr>
          </a:lstStyle>
          <a:p>
            <a:pPr marL="0" marR="0" lvl="0" indent="0" algn="ctr" defTabSz="685800" rtl="0" eaLnBrk="1" fontAlgn="auto" latinLnBrk="0" hangingPunct="1">
              <a:lnSpc>
                <a:spcPct val="100000"/>
              </a:lnSpc>
              <a:spcBef>
                <a:spcPts val="0"/>
              </a:spcBef>
              <a:spcAft>
                <a:spcPts val="0"/>
              </a:spcAft>
              <a:buClrTx/>
              <a:buSzTx/>
              <a:buFontTx/>
              <a:buNone/>
              <a:tabLst/>
              <a:defRPr lang="nl-NL"/>
            </a:pPr>
            <a:endParaRPr kumimoji="0" lang="nl-NL" sz="1350" b="1" i="0" u="none" strike="noStrike" kern="0" cap="none" spc="0" normalizeH="0" baseline="0" noProof="0" dirty="0">
              <a:ln>
                <a:noFill/>
              </a:ln>
              <a:solidFill>
                <a:schemeClr val="accent6"/>
              </a:solidFill>
              <a:effectLst/>
              <a:uLnTx/>
              <a:uFillTx/>
              <a:latin typeface="Posterama Text SemiBold"/>
              <a:ea typeface="+mn-ea"/>
              <a:cs typeface="Arial"/>
            </a:endParaRPr>
          </a:p>
        </p:txBody>
      </p:sp>
      <p:sp>
        <p:nvSpPr>
          <p:cNvPr id="3" name="Titel 2">
            <a:extLst>
              <a:ext uri="{FF2B5EF4-FFF2-40B4-BE49-F238E27FC236}">
                <a16:creationId xmlns:a16="http://schemas.microsoft.com/office/drawing/2014/main" id="{D4944167-AFE9-AE61-AF44-B9AEE24D17D8}"/>
              </a:ext>
            </a:extLst>
          </p:cNvPr>
          <p:cNvSpPr>
            <a:spLocks noGrp="1"/>
          </p:cNvSpPr>
          <p:nvPr>
            <p:ph type="title"/>
          </p:nvPr>
        </p:nvSpPr>
        <p:spPr>
          <a:xfrm>
            <a:off x="388070" y="1873117"/>
            <a:ext cx="7367999" cy="994172"/>
          </a:xfrm>
        </p:spPr>
        <p:txBody>
          <a:bodyPr rtlCol="0" anchor="t">
            <a:noAutofit/>
          </a:bodyPr>
          <a:lstStyle>
            <a:lvl1pPr>
              <a:defRPr lang="nl-NL">
                <a:solidFill>
                  <a:schemeClr val="accent6"/>
                </a:solidFill>
              </a:defRPr>
            </a:lvl1pPr>
          </a:lstStyle>
          <a:p>
            <a:pPr rtl="0"/>
            <a:r>
              <a:rPr lang="nl-NL"/>
              <a:t>Klik om de titelstijl van het model te bewerken</a:t>
            </a:r>
            <a:endParaRPr lang="nl-NL" dirty="0"/>
          </a:p>
        </p:txBody>
      </p:sp>
      <p:sp>
        <p:nvSpPr>
          <p:cNvPr id="2" name="Tijdelijke aanduiding voor voettekst 1">
            <a:extLst>
              <a:ext uri="{FF2B5EF4-FFF2-40B4-BE49-F238E27FC236}">
                <a16:creationId xmlns:a16="http://schemas.microsoft.com/office/drawing/2014/main" id="{47268D53-92DA-7335-4DAB-83485CAF3FE9}"/>
              </a:ext>
            </a:extLst>
          </p:cNvPr>
          <p:cNvSpPr>
            <a:spLocks noGrp="1"/>
          </p:cNvSpPr>
          <p:nvPr>
            <p:ph type="ftr" sz="quarter" idx="49"/>
          </p:nvPr>
        </p:nvSpPr>
        <p:spPr/>
        <p:txBody>
          <a:bodyPr rtlCol="0">
            <a:noAutofit/>
          </a:bodyPr>
          <a:lstStyle>
            <a:lvl1pPr>
              <a:defRPr lang="nl-NL">
                <a:solidFill>
                  <a:schemeClr val="accent6"/>
                </a:solidFill>
              </a:defRPr>
            </a:lvl1pPr>
          </a:lstStyle>
          <a:p>
            <a:pPr rtl="0"/>
            <a:r>
              <a:rPr lang="nl-NL"/>
              <a:t>Titel van presentatie</a:t>
            </a:r>
            <a:endParaRPr lang="nl-NL" dirty="0"/>
          </a:p>
        </p:txBody>
      </p:sp>
      <p:sp>
        <p:nvSpPr>
          <p:cNvPr id="6" name="Tijdelijke aanduiding voor dianumm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rtlCol="0">
            <a:noAutofit/>
          </a:bodyPr>
          <a:lstStyle>
            <a:lvl1pPr>
              <a:defRPr lang="nl-NL">
                <a:solidFill>
                  <a:schemeClr val="accent6"/>
                </a:solidFill>
              </a:defRPr>
            </a:lvl1pPr>
          </a:lstStyle>
          <a:p>
            <a:pPr rtl="0"/>
            <a:fld id="{47FEACEE-25B4-4A2D-B147-27296E36371D}" type="slidenum">
              <a:rPr lang="nl-NL" altLang="zh-CN" smtClean="0"/>
              <a:pPr rtl="0"/>
              <a:t>‹nr.›</a:t>
            </a:fld>
            <a:endParaRPr lang="nl-NL" altLang="zh-CN" dirty="0"/>
          </a:p>
        </p:txBody>
      </p:sp>
    </p:spTree>
    <p:extLst>
      <p:ext uri="{BB962C8B-B14F-4D97-AF65-F5344CB8AC3E}">
        <p14:creationId xmlns:p14="http://schemas.microsoft.com/office/powerpoint/2010/main" val="3122570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47" name="Vrije vorm 46">
            <a:extLst>
              <a:ext uri="{FF2B5EF4-FFF2-40B4-BE49-F238E27FC236}">
                <a16:creationId xmlns:a16="http://schemas.microsoft.com/office/drawing/2014/main" id="{39B50CEE-D9F9-B5CD-C274-BEAA5EAB37E3}"/>
              </a:ext>
            </a:extLst>
          </p:cNvPr>
          <p:cNvSpPr/>
          <p:nvPr userDrawn="1"/>
        </p:nvSpPr>
        <p:spPr>
          <a:xfrm>
            <a:off x="307764" y="9327"/>
            <a:ext cx="1091641" cy="764345"/>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9" name="Zeshoek 15">
            <a:extLst>
              <a:ext uri="{FF2B5EF4-FFF2-40B4-BE49-F238E27FC236}">
                <a16:creationId xmlns:a16="http://schemas.microsoft.com/office/drawing/2014/main" id="{93831F6E-A0DA-46E5-AF13-ED5D9ABF108D}"/>
              </a:ext>
            </a:extLst>
          </p:cNvPr>
          <p:cNvSpPr/>
          <p:nvPr userDrawn="1"/>
        </p:nvSpPr>
        <p:spPr>
          <a:xfrm>
            <a:off x="1184615" y="337503"/>
            <a:ext cx="1091641" cy="950022"/>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0" name="Hexagon 17">
            <a:extLst>
              <a:ext uri="{FF2B5EF4-FFF2-40B4-BE49-F238E27FC236}">
                <a16:creationId xmlns:a16="http://schemas.microsoft.com/office/drawing/2014/main" id="{18B06ECC-5FA7-4ACA-86BF-694240D0C05B}"/>
              </a:ext>
            </a:extLst>
          </p:cNvPr>
          <p:cNvSpPr/>
          <p:nvPr userDrawn="1"/>
        </p:nvSpPr>
        <p:spPr>
          <a:xfrm>
            <a:off x="309164" y="852353"/>
            <a:ext cx="1091641" cy="950022"/>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1" name="Zeshoek 19">
            <a:extLst>
              <a:ext uri="{FF2B5EF4-FFF2-40B4-BE49-F238E27FC236}">
                <a16:creationId xmlns:a16="http://schemas.microsoft.com/office/drawing/2014/main" id="{089AA305-8FFC-46A5-B806-D5D78320D0CD}"/>
              </a:ext>
            </a:extLst>
          </p:cNvPr>
          <p:cNvSpPr/>
          <p:nvPr userDrawn="1"/>
        </p:nvSpPr>
        <p:spPr>
          <a:xfrm>
            <a:off x="1185053" y="1359328"/>
            <a:ext cx="1091641" cy="950022"/>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2" name="Zeshoek 21">
            <a:extLst>
              <a:ext uri="{FF2B5EF4-FFF2-40B4-BE49-F238E27FC236}">
                <a16:creationId xmlns:a16="http://schemas.microsoft.com/office/drawing/2014/main" id="{DB2D65ED-32BC-44B2-92F3-E16717051CA1}"/>
              </a:ext>
            </a:extLst>
          </p:cNvPr>
          <p:cNvSpPr/>
          <p:nvPr userDrawn="1"/>
        </p:nvSpPr>
        <p:spPr>
          <a:xfrm>
            <a:off x="2965329" y="3436628"/>
            <a:ext cx="1091641" cy="950022"/>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44" name="Vrije vorm 43">
            <a:extLst>
              <a:ext uri="{FF2B5EF4-FFF2-40B4-BE49-F238E27FC236}">
                <a16:creationId xmlns:a16="http://schemas.microsoft.com/office/drawing/2014/main" id="{6100186E-95B0-AB29-6F1D-DBFBAA566DB2}"/>
              </a:ext>
            </a:extLst>
          </p:cNvPr>
          <p:cNvSpPr/>
          <p:nvPr userDrawn="1"/>
        </p:nvSpPr>
        <p:spPr>
          <a:xfrm>
            <a:off x="2966822" y="4464103"/>
            <a:ext cx="1091641" cy="69941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14" name="Zeshoek 27">
            <a:extLst>
              <a:ext uri="{FF2B5EF4-FFF2-40B4-BE49-F238E27FC236}">
                <a16:creationId xmlns:a16="http://schemas.microsoft.com/office/drawing/2014/main" id="{5275D449-7441-440B-8584-96D25256F24D}"/>
              </a:ext>
            </a:extLst>
          </p:cNvPr>
          <p:cNvSpPr/>
          <p:nvPr userDrawn="1"/>
        </p:nvSpPr>
        <p:spPr>
          <a:xfrm>
            <a:off x="2087997" y="3934082"/>
            <a:ext cx="1091641" cy="950022"/>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15" name="Zeshoek 28">
            <a:extLst>
              <a:ext uri="{FF2B5EF4-FFF2-40B4-BE49-F238E27FC236}">
                <a16:creationId xmlns:a16="http://schemas.microsoft.com/office/drawing/2014/main" id="{94CFCD79-F5CD-4175-96DE-1AC2E1999DB6}"/>
              </a:ext>
            </a:extLst>
          </p:cNvPr>
          <p:cNvSpPr/>
          <p:nvPr userDrawn="1"/>
        </p:nvSpPr>
        <p:spPr>
          <a:xfrm>
            <a:off x="2075358" y="2910465"/>
            <a:ext cx="1091641" cy="950022"/>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43" name="Vrije vorm 42">
            <a:extLst>
              <a:ext uri="{FF2B5EF4-FFF2-40B4-BE49-F238E27FC236}">
                <a16:creationId xmlns:a16="http://schemas.microsoft.com/office/drawing/2014/main" id="{C8667104-E096-23C3-4C2C-5277C2AF5C57}"/>
              </a:ext>
            </a:extLst>
          </p:cNvPr>
          <p:cNvSpPr/>
          <p:nvPr userDrawn="1"/>
        </p:nvSpPr>
        <p:spPr>
          <a:xfrm>
            <a:off x="2777" y="336098"/>
            <a:ext cx="509153" cy="950022"/>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18" name="Zeshoek 31">
            <a:extLst>
              <a:ext uri="{FF2B5EF4-FFF2-40B4-BE49-F238E27FC236}">
                <a16:creationId xmlns:a16="http://schemas.microsoft.com/office/drawing/2014/main" id="{61BB4AB0-7C5C-4697-A25B-0AFD8754AB52}"/>
              </a:ext>
            </a:extLst>
          </p:cNvPr>
          <p:cNvSpPr/>
          <p:nvPr userDrawn="1"/>
        </p:nvSpPr>
        <p:spPr>
          <a:xfrm>
            <a:off x="1185265" y="2387095"/>
            <a:ext cx="1091641" cy="950022"/>
          </a:xfrm>
          <a:prstGeom prst="hexagon">
            <a:avLst>
              <a:gd name="adj" fmla="val 28413"/>
              <a:gd name="vf" fmla="val 115470"/>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nl-NL"/>
            </a:defPPr>
          </a:lstStyle>
          <a:p>
            <a:pPr algn="ctr" rtl="0"/>
            <a:endParaRPr lang="nl-NL" sz="1050" dirty="0">
              <a:solidFill>
                <a:schemeClr val="accent6"/>
              </a:solidFill>
            </a:endParaRPr>
          </a:p>
        </p:txBody>
      </p:sp>
      <p:sp>
        <p:nvSpPr>
          <p:cNvPr id="46" name="Vrije vorm 45">
            <a:extLst>
              <a:ext uri="{FF2B5EF4-FFF2-40B4-BE49-F238E27FC236}">
                <a16:creationId xmlns:a16="http://schemas.microsoft.com/office/drawing/2014/main" id="{2363FF00-E570-D743-258E-E9FEF4F02A08}"/>
              </a:ext>
            </a:extLst>
          </p:cNvPr>
          <p:cNvSpPr/>
          <p:nvPr userDrawn="1"/>
        </p:nvSpPr>
        <p:spPr>
          <a:xfrm>
            <a:off x="4751236" y="4471678"/>
            <a:ext cx="1091641" cy="67617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
        <p:nvSpPr>
          <p:cNvPr id="28" name="Tijdelijke aanduiding voor inhoud 47">
            <a:extLst>
              <a:ext uri="{FF2B5EF4-FFF2-40B4-BE49-F238E27FC236}">
                <a16:creationId xmlns:a16="http://schemas.microsoft.com/office/drawing/2014/main" id="{073CD90F-1E45-47EC-B558-D5F638F5FE6F}"/>
              </a:ext>
            </a:extLst>
          </p:cNvPr>
          <p:cNvSpPr>
            <a:spLocks noGrp="1"/>
          </p:cNvSpPr>
          <p:nvPr>
            <p:ph type="pic" sz="quarter" idx="48"/>
          </p:nvPr>
        </p:nvSpPr>
        <p:spPr>
          <a:xfrm>
            <a:off x="2066211" y="1876573"/>
            <a:ext cx="1099380" cy="967046"/>
          </a:xfrm>
          <a:prstGeom prst="hexagon">
            <a:avLst>
              <a:gd name="adj" fmla="val 28349"/>
              <a:gd name="vf" fmla="val 115470"/>
            </a:avLst>
          </a:prstGeom>
          <a:ln w="12700">
            <a:noFill/>
          </a:ln>
        </p:spPr>
        <p:txBody>
          <a:bodyPr rtlCol="0">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29" name="Tijdelijke aanduiding voor inhoud 47">
            <a:extLst>
              <a:ext uri="{FF2B5EF4-FFF2-40B4-BE49-F238E27FC236}">
                <a16:creationId xmlns:a16="http://schemas.microsoft.com/office/drawing/2014/main" id="{9A501203-35D0-41A5-A2A4-9F05FAB495C4}"/>
              </a:ext>
            </a:extLst>
          </p:cNvPr>
          <p:cNvSpPr>
            <a:spLocks noGrp="1"/>
          </p:cNvSpPr>
          <p:nvPr>
            <p:ph type="pic" sz="quarter" idx="49"/>
          </p:nvPr>
        </p:nvSpPr>
        <p:spPr>
          <a:xfrm>
            <a:off x="293333" y="1870039"/>
            <a:ext cx="1099380" cy="967046"/>
          </a:xfrm>
          <a:prstGeom prst="hexagon">
            <a:avLst>
              <a:gd name="adj" fmla="val 28349"/>
              <a:gd name="vf" fmla="val 115470"/>
            </a:avLst>
          </a:prstGeom>
          <a:ln>
            <a:noFill/>
          </a:ln>
        </p:spPr>
        <p:txBody>
          <a:bodyPr rtlCol="0">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30" name="Tijdelijke aanduiding voor inhoud 47">
            <a:extLst>
              <a:ext uri="{FF2B5EF4-FFF2-40B4-BE49-F238E27FC236}">
                <a16:creationId xmlns:a16="http://schemas.microsoft.com/office/drawing/2014/main" id="{1FA62038-8BB7-45FD-896E-34738A5578BD}"/>
              </a:ext>
            </a:extLst>
          </p:cNvPr>
          <p:cNvSpPr>
            <a:spLocks noGrp="1"/>
          </p:cNvSpPr>
          <p:nvPr>
            <p:ph type="pic" sz="quarter" idx="50"/>
          </p:nvPr>
        </p:nvSpPr>
        <p:spPr>
          <a:xfrm>
            <a:off x="3863559" y="3929010"/>
            <a:ext cx="1099380" cy="967046"/>
          </a:xfrm>
          <a:prstGeom prst="hexagon">
            <a:avLst>
              <a:gd name="adj" fmla="val 28349"/>
              <a:gd name="vf" fmla="val 115470"/>
            </a:avLst>
          </a:prstGeom>
          <a:ln w="12700">
            <a:noFill/>
          </a:ln>
        </p:spPr>
        <p:txBody>
          <a:bodyPr rtlCol="0">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31" name="Tijdelijke aanduiding voor inhoud 47">
            <a:extLst>
              <a:ext uri="{FF2B5EF4-FFF2-40B4-BE49-F238E27FC236}">
                <a16:creationId xmlns:a16="http://schemas.microsoft.com/office/drawing/2014/main" id="{9A7E0EE6-5885-489B-81A9-65DBC0016938}"/>
              </a:ext>
            </a:extLst>
          </p:cNvPr>
          <p:cNvSpPr>
            <a:spLocks noGrp="1"/>
          </p:cNvSpPr>
          <p:nvPr>
            <p:ph type="pic" sz="quarter" idx="51"/>
          </p:nvPr>
        </p:nvSpPr>
        <p:spPr>
          <a:xfrm>
            <a:off x="2961449" y="2396196"/>
            <a:ext cx="1099380" cy="967046"/>
          </a:xfrm>
          <a:prstGeom prst="hexagon">
            <a:avLst>
              <a:gd name="adj" fmla="val 28349"/>
              <a:gd name="vf" fmla="val 115470"/>
            </a:avLst>
          </a:prstGeom>
          <a:ln w="12700">
            <a:noFill/>
          </a:ln>
        </p:spPr>
        <p:txBody>
          <a:bodyPr rtlCol="0">
            <a:noAutofit/>
          </a:bodyPr>
          <a:lstStyle>
            <a:lvl1pPr marL="0" indent="0" algn="l">
              <a:buFontTx/>
              <a:buNone/>
              <a:defRPr lang="nl-NL" sz="788">
                <a:solidFill>
                  <a:schemeClr val="accent6"/>
                </a:solidFill>
              </a:defRPr>
            </a:lvl1pPr>
          </a:lstStyle>
          <a:p>
            <a:pPr rtl="0"/>
            <a:r>
              <a:rPr lang="nl-NL"/>
              <a:t>Klik op pictogram om afbeelding toe te voegen</a:t>
            </a:r>
            <a:endParaRPr lang="nl-NL" altLang="zh-CN" dirty="0"/>
          </a:p>
        </p:txBody>
      </p:sp>
      <p:sp>
        <p:nvSpPr>
          <p:cNvPr id="21" name="Tijdelijke aanduiding voor inhoud 47" descr="Klik op pictogram om afbeelding toe te voegen">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4572000" y="2320493"/>
            <a:ext cx="2275609" cy="1409843"/>
          </a:xfrm>
          <a:prstGeom prst="rect">
            <a:avLst/>
          </a:prstGeom>
        </p:spPr>
        <p:txBody>
          <a:bodyPr rtlCol="0" anchor="t">
            <a:noAutofit/>
          </a:bodyPr>
          <a:lstStyle>
            <a:lvl1pPr marL="0" indent="0" algn="l">
              <a:lnSpc>
                <a:spcPct val="100000"/>
              </a:lnSpc>
              <a:buNone/>
              <a:defRPr lang="nl-NL" sz="1350" b="0">
                <a:solidFill>
                  <a:schemeClr val="accent6"/>
                </a:solidFill>
              </a:defRPr>
            </a:lvl1pPr>
            <a:lvl2pPr>
              <a:defRPr lang="nl-NL" sz="750"/>
            </a:lvl2pPr>
            <a:lvl3pPr>
              <a:defRPr lang="nl-NL" sz="675"/>
            </a:lvl3pPr>
            <a:lvl4pPr>
              <a:defRPr lang="nl-NL" sz="600"/>
            </a:lvl4pPr>
            <a:lvl5pPr>
              <a:defRPr lang="nl-NL" sz="600"/>
            </a:lvl5pPr>
          </a:lstStyle>
          <a:p>
            <a:pPr lvl="0" rtl="0"/>
            <a:r>
              <a:rPr lang="nl-NL"/>
              <a:t>Klik om de titelstijl van het model te bewerken </a:t>
            </a:r>
          </a:p>
        </p:txBody>
      </p:sp>
      <p:sp>
        <p:nvSpPr>
          <p:cNvPr id="22" name="Titel 1">
            <a:extLst>
              <a:ext uri="{FF2B5EF4-FFF2-40B4-BE49-F238E27FC236}">
                <a16:creationId xmlns:a16="http://schemas.microsoft.com/office/drawing/2014/main" id="{4722C9EB-D452-B3DF-5219-160F48DE789C}"/>
              </a:ext>
            </a:extLst>
          </p:cNvPr>
          <p:cNvSpPr>
            <a:spLocks noGrp="1"/>
          </p:cNvSpPr>
          <p:nvPr>
            <p:ph type="title"/>
          </p:nvPr>
        </p:nvSpPr>
        <p:spPr>
          <a:xfrm>
            <a:off x="4572000" y="1277654"/>
            <a:ext cx="3791774" cy="994172"/>
          </a:xfrm>
        </p:spPr>
        <p:txBody>
          <a:bodyPr rtlCol="0" anchor="b">
            <a:noAutofit/>
          </a:bodyPr>
          <a:lstStyle>
            <a:lvl1pPr>
              <a:defRPr lang="nl-NL">
                <a:solidFill>
                  <a:schemeClr val="accent6"/>
                </a:solidFill>
              </a:defRPr>
            </a:lvl1pPr>
          </a:lstStyle>
          <a:p>
            <a:pPr rtl="0"/>
            <a:r>
              <a:rPr lang="nl-NL"/>
              <a:t>Klik om de titelstijl van het model te bewerken</a:t>
            </a:r>
            <a:endParaRPr lang="nl-NL" dirty="0"/>
          </a:p>
        </p:txBody>
      </p:sp>
      <p:sp>
        <p:nvSpPr>
          <p:cNvPr id="40" name="Vrije vorm 39">
            <a:extLst>
              <a:ext uri="{FF2B5EF4-FFF2-40B4-BE49-F238E27FC236}">
                <a16:creationId xmlns:a16="http://schemas.microsoft.com/office/drawing/2014/main" id="{E3C8467A-0A34-2A65-92FE-F12F6A3D84A6}"/>
              </a:ext>
            </a:extLst>
          </p:cNvPr>
          <p:cNvSpPr/>
          <p:nvPr userDrawn="1"/>
        </p:nvSpPr>
        <p:spPr>
          <a:xfrm>
            <a:off x="-4904" y="1361313"/>
            <a:ext cx="523079" cy="950022"/>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nl-NL"/>
            </a:defPPr>
          </a:lstStyle>
          <a:p>
            <a:pPr algn="ctr" rtl="0"/>
            <a:endParaRPr lang="nl-NL" sz="1050" dirty="0">
              <a:solidFill>
                <a:schemeClr val="accent6"/>
              </a:solidFill>
            </a:endParaRPr>
          </a:p>
        </p:txBody>
      </p:sp>
    </p:spTree>
    <p:extLst>
      <p:ext uri="{BB962C8B-B14F-4D97-AF65-F5344CB8AC3E}">
        <p14:creationId xmlns:p14="http://schemas.microsoft.com/office/powerpoint/2010/main" val="1098376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0E70D64-604E-A145-A709-3F7F1D50A29D}"/>
              </a:ext>
            </a:extLst>
          </p:cNvPr>
          <p:cNvSpPr>
            <a:spLocks noGrp="1"/>
          </p:cNvSpPr>
          <p:nvPr>
            <p:ph type="sldNum" sz="quarter" idx="10"/>
          </p:nvPr>
        </p:nvSpPr>
        <p:spPr>
          <a:ln/>
        </p:spPr>
        <p:txBody>
          <a:bodyPr/>
          <a:lstStyle>
            <a:lvl1pPr>
              <a:defRPr/>
            </a:lvl1pPr>
          </a:lstStyle>
          <a:p>
            <a:fld id="{324C3AAC-1871-104A-839A-4B95376FE34E}" type="slidenum">
              <a:rPr lang="en-US" altLang="en-US"/>
              <a:pPr/>
              <a:t>‹nr.›</a:t>
            </a:fld>
            <a:endParaRPr lang="en-US" altLang="en-US"/>
          </a:p>
        </p:txBody>
      </p:sp>
    </p:spTree>
    <p:extLst>
      <p:ext uri="{BB962C8B-B14F-4D97-AF65-F5344CB8AC3E}">
        <p14:creationId xmlns:p14="http://schemas.microsoft.com/office/powerpoint/2010/main" val="966414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B087DDA-0CA5-92BB-FB6B-DCF7114CF1B8}"/>
              </a:ext>
            </a:extLst>
          </p:cNvPr>
          <p:cNvSpPr>
            <a:spLocks noGrp="1"/>
          </p:cNvSpPr>
          <p:nvPr>
            <p:ph type="dt" sz="half" idx="10"/>
          </p:nvPr>
        </p:nvSpPr>
        <p:spPr/>
        <p:txBody>
          <a:bodyPr/>
          <a:lstStyle/>
          <a:p>
            <a:fld id="{2F686D6C-DDA6-457E-8202-6E983AD8ACFE}" type="datetimeFigureOut">
              <a:rPr lang="nl-BE" smtClean="0"/>
              <a:t>26/01/2026</a:t>
            </a:fld>
            <a:endParaRPr lang="nl-BE"/>
          </a:p>
        </p:txBody>
      </p:sp>
      <p:sp>
        <p:nvSpPr>
          <p:cNvPr id="3" name="Tijdelijke aanduiding voor voettekst 2">
            <a:extLst>
              <a:ext uri="{FF2B5EF4-FFF2-40B4-BE49-F238E27FC236}">
                <a16:creationId xmlns:a16="http://schemas.microsoft.com/office/drawing/2014/main" id="{AA153C61-4802-9638-F257-234DCA75C4F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C2EBFFD-7346-BCAC-EB98-186BAB72766F}"/>
              </a:ext>
            </a:extLst>
          </p:cNvPr>
          <p:cNvSpPr>
            <a:spLocks noGrp="1"/>
          </p:cNvSpPr>
          <p:nvPr>
            <p:ph type="sldNum" sz="quarter" idx="12"/>
          </p:nvPr>
        </p:nvSpPr>
        <p:spPr/>
        <p:txBody>
          <a:bodyPr/>
          <a:lstStyle/>
          <a:p>
            <a:fld id="{CD3A6B59-444A-4A02-ADDC-4FE70BA6922B}" type="slidenum">
              <a:rPr lang="nl-BE" smtClean="0"/>
              <a:t>‹nr.›</a:t>
            </a:fld>
            <a:endParaRPr lang="nl-BE"/>
          </a:p>
        </p:txBody>
      </p:sp>
    </p:spTree>
    <p:extLst>
      <p:ext uri="{BB962C8B-B14F-4D97-AF65-F5344CB8AC3E}">
        <p14:creationId xmlns:p14="http://schemas.microsoft.com/office/powerpoint/2010/main" val="2892286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70564871-49F2-BF48-BDD4-DE5B1E5DC729}"/>
              </a:ext>
            </a:extLst>
          </p:cNvPr>
          <p:cNvSpPr>
            <a:spLocks noGrp="1"/>
          </p:cNvSpPr>
          <p:nvPr>
            <p:ph type="sldNum" sz="quarter" idx="10"/>
          </p:nvPr>
        </p:nvSpPr>
        <p:spPr>
          <a:ln/>
        </p:spPr>
        <p:txBody>
          <a:bodyPr/>
          <a:lstStyle>
            <a:lvl1pPr>
              <a:defRPr/>
            </a:lvl1pPr>
          </a:lstStyle>
          <a:p>
            <a:fld id="{D3031FE8-6700-0E4F-8AAD-8F8BF821D949}" type="slidenum">
              <a:rPr lang="en-US" altLang="en-US"/>
              <a:pPr/>
              <a:t>‹nr.›</a:t>
            </a:fld>
            <a:endParaRPr lang="en-US" altLang="en-US"/>
          </a:p>
        </p:txBody>
      </p:sp>
    </p:spTree>
    <p:extLst>
      <p:ext uri="{BB962C8B-B14F-4D97-AF65-F5344CB8AC3E}">
        <p14:creationId xmlns:p14="http://schemas.microsoft.com/office/powerpoint/2010/main" val="1006249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92B18C3-6753-3444-976A-CC4042F722CC}"/>
              </a:ext>
            </a:extLst>
          </p:cNvPr>
          <p:cNvSpPr>
            <a:spLocks noGrp="1"/>
          </p:cNvSpPr>
          <p:nvPr>
            <p:ph type="sldNum" sz="quarter" idx="10"/>
          </p:nvPr>
        </p:nvSpPr>
        <p:spPr>
          <a:ln/>
        </p:spPr>
        <p:txBody>
          <a:bodyPr/>
          <a:lstStyle>
            <a:lvl1pPr>
              <a:defRPr/>
            </a:lvl1pPr>
          </a:lstStyle>
          <a:p>
            <a:fld id="{2E7C9E92-8B2D-B74F-AACF-4F81949DBD96}" type="slidenum">
              <a:rPr lang="en-US" altLang="en-US"/>
              <a:pPr/>
              <a:t>‹nr.›</a:t>
            </a:fld>
            <a:endParaRPr lang="en-US" altLang="en-US"/>
          </a:p>
        </p:txBody>
      </p:sp>
    </p:spTree>
    <p:extLst>
      <p:ext uri="{BB962C8B-B14F-4D97-AF65-F5344CB8AC3E}">
        <p14:creationId xmlns:p14="http://schemas.microsoft.com/office/powerpoint/2010/main" val="3177513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B8882-97C2-0E4F-90FA-7718315AF24B}"/>
              </a:ext>
            </a:extLst>
          </p:cNvPr>
          <p:cNvSpPr>
            <a:spLocks noGrp="1"/>
          </p:cNvSpPr>
          <p:nvPr>
            <p:ph type="sldNum" sz="quarter" idx="10"/>
          </p:nvPr>
        </p:nvSpPr>
        <p:spPr>
          <a:ln/>
        </p:spPr>
        <p:txBody>
          <a:bodyPr/>
          <a:lstStyle>
            <a:lvl1pPr>
              <a:defRPr/>
            </a:lvl1pPr>
          </a:lstStyle>
          <a:p>
            <a:fld id="{C97024C9-554D-C24B-9BDA-F675C421BC51}" type="slidenum">
              <a:rPr lang="en-US" altLang="en-US"/>
              <a:pPr/>
              <a:t>‹nr.›</a:t>
            </a:fld>
            <a:endParaRPr lang="en-US" altLang="en-US"/>
          </a:p>
        </p:txBody>
      </p:sp>
    </p:spTree>
    <p:extLst>
      <p:ext uri="{BB962C8B-B14F-4D97-AF65-F5344CB8AC3E}">
        <p14:creationId xmlns:p14="http://schemas.microsoft.com/office/powerpoint/2010/main" val="1154214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85A8A8-BA6A-2345-B5F3-C7242FFD861B}"/>
              </a:ext>
            </a:extLst>
          </p:cNvPr>
          <p:cNvSpPr>
            <a:spLocks noGrp="1"/>
          </p:cNvSpPr>
          <p:nvPr>
            <p:ph type="sldNum" sz="quarter" idx="10"/>
          </p:nvPr>
        </p:nvSpPr>
        <p:spPr>
          <a:ln/>
        </p:spPr>
        <p:txBody>
          <a:bodyPr/>
          <a:lstStyle>
            <a:lvl1pPr>
              <a:defRPr/>
            </a:lvl1pPr>
          </a:lstStyle>
          <a:p>
            <a:fld id="{093C3621-7AB3-8841-A963-BBBBE9E95350}" type="slidenum">
              <a:rPr lang="en-US" altLang="en-US"/>
              <a:pPr/>
              <a:t>‹nr.›</a:t>
            </a:fld>
            <a:endParaRPr lang="en-US" altLang="en-US"/>
          </a:p>
        </p:txBody>
      </p:sp>
    </p:spTree>
    <p:extLst>
      <p:ext uri="{BB962C8B-B14F-4D97-AF65-F5344CB8AC3E}">
        <p14:creationId xmlns:p14="http://schemas.microsoft.com/office/powerpoint/2010/main" val="22548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angepaste lay-out 1">
  <p:cSld name="CUSTOM">
    <p:bg>
      <p:bgPr>
        <a:solidFill>
          <a:srgbClr val="004570"/>
        </a:solidFill>
        <a:effectLst/>
      </p:bgPr>
    </p:bg>
    <p:spTree>
      <p:nvGrpSpPr>
        <p:cNvPr id="1" name="Shape 231"/>
        <p:cNvGrpSpPr/>
        <p:nvPr/>
      </p:nvGrpSpPr>
      <p:grpSpPr>
        <a:xfrm>
          <a:off x="0" y="0"/>
          <a:ext cx="0" cy="0"/>
          <a:chOff x="0" y="0"/>
          <a:chExt cx="0" cy="0"/>
        </a:xfrm>
      </p:grpSpPr>
      <p:sp>
        <p:nvSpPr>
          <p:cNvPr id="232" name="Google Shape;232;p40"/>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sp>
        <p:nvSpPr>
          <p:cNvPr id="233" name="Google Shape;233;p40"/>
          <p:cNvSpPr/>
          <p:nvPr/>
        </p:nvSpPr>
        <p:spPr>
          <a:xfrm>
            <a:off x="4886325" y="1932013"/>
            <a:ext cx="1521324" cy="1417934"/>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34" name="Google Shape;234;p40"/>
          <p:cNvGrpSpPr/>
          <p:nvPr/>
        </p:nvGrpSpPr>
        <p:grpSpPr>
          <a:xfrm>
            <a:off x="5024679" y="3563299"/>
            <a:ext cx="1244559" cy="388619"/>
            <a:chOff x="0" y="-28575"/>
            <a:chExt cx="812800" cy="253800"/>
          </a:xfrm>
        </p:grpSpPr>
        <p:sp>
          <p:nvSpPr>
            <p:cNvPr id="235" name="Google Shape;235;p40"/>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36" name="Google Shape;236;p40"/>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37" name="Google Shape;237;p40"/>
          <p:cNvSpPr/>
          <p:nvPr/>
        </p:nvSpPr>
        <p:spPr>
          <a:xfrm flipH="1">
            <a:off x="2736351" y="1932013"/>
            <a:ext cx="1521324" cy="1417934"/>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238" name="Google Shape;238;p40"/>
          <p:cNvGrpSpPr/>
          <p:nvPr/>
        </p:nvGrpSpPr>
        <p:grpSpPr>
          <a:xfrm>
            <a:off x="2874779" y="3563299"/>
            <a:ext cx="1244559" cy="388619"/>
            <a:chOff x="0" y="-28575"/>
            <a:chExt cx="812800" cy="253800"/>
          </a:xfrm>
        </p:grpSpPr>
        <p:sp>
          <p:nvSpPr>
            <p:cNvPr id="239" name="Google Shape;239;p40"/>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40" name="Google Shape;240;p40"/>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41" name="Google Shape;241;p40"/>
          <p:cNvGrpSpPr/>
          <p:nvPr/>
        </p:nvGrpSpPr>
        <p:grpSpPr>
          <a:xfrm>
            <a:off x="308219" y="-852368"/>
            <a:ext cx="512568" cy="1729080"/>
            <a:chOff x="0" y="-28575"/>
            <a:chExt cx="270000" cy="910809"/>
          </a:xfrm>
        </p:grpSpPr>
        <p:sp>
          <p:nvSpPr>
            <p:cNvPr id="242" name="Google Shape;242;p4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43" name="Google Shape;243;p4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44" name="Google Shape;244;p40"/>
          <p:cNvGrpSpPr/>
          <p:nvPr/>
        </p:nvGrpSpPr>
        <p:grpSpPr>
          <a:xfrm>
            <a:off x="258107" y="-891680"/>
            <a:ext cx="512568" cy="1729080"/>
            <a:chOff x="0" y="-28575"/>
            <a:chExt cx="270000" cy="910809"/>
          </a:xfrm>
        </p:grpSpPr>
        <p:sp>
          <p:nvSpPr>
            <p:cNvPr id="245" name="Google Shape;245;p40"/>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46" name="Google Shape;246;p40"/>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47" name="Google Shape;247;p40"/>
          <p:cNvGrpSpPr/>
          <p:nvPr/>
        </p:nvGrpSpPr>
        <p:grpSpPr>
          <a:xfrm>
            <a:off x="130277" y="4566197"/>
            <a:ext cx="470611" cy="470611"/>
            <a:chOff x="0" y="0"/>
            <a:chExt cx="812800" cy="812800"/>
          </a:xfrm>
        </p:grpSpPr>
        <p:sp>
          <p:nvSpPr>
            <p:cNvPr id="248" name="Google Shape;248;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0"/>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50" name="Google Shape;250;p40"/>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sp>
        <p:nvSpPr>
          <p:cNvPr id="251" name="Google Shape;251;p40"/>
          <p:cNvSpPr txBox="1">
            <a:spLocks noGrp="1"/>
          </p:cNvSpPr>
          <p:nvPr>
            <p:ph type="subTitle" idx="1"/>
          </p:nvPr>
        </p:nvSpPr>
        <p:spPr>
          <a:xfrm>
            <a:off x="2874663"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252" name="Google Shape;252;p40"/>
          <p:cNvSpPr txBox="1">
            <a:spLocks noGrp="1"/>
          </p:cNvSpPr>
          <p:nvPr>
            <p:ph type="subTitle" idx="2"/>
          </p:nvPr>
        </p:nvSpPr>
        <p:spPr>
          <a:xfrm>
            <a:off x="50246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A3A324-4F2F-9B41-B3AE-42A05688D506}"/>
              </a:ext>
            </a:extLst>
          </p:cNvPr>
          <p:cNvSpPr>
            <a:spLocks noGrp="1"/>
          </p:cNvSpPr>
          <p:nvPr>
            <p:ph type="sldNum" sz="quarter" idx="10"/>
          </p:nvPr>
        </p:nvSpPr>
        <p:spPr>
          <a:ln/>
        </p:spPr>
        <p:txBody>
          <a:bodyPr/>
          <a:lstStyle>
            <a:lvl1pPr>
              <a:defRPr/>
            </a:lvl1pPr>
          </a:lstStyle>
          <a:p>
            <a:fld id="{AE4C287F-E7BE-274A-9AEB-A1D7646994A6}" type="slidenum">
              <a:rPr lang="en-US" altLang="en-US"/>
              <a:pPr/>
              <a:t>‹nr.›</a:t>
            </a:fld>
            <a:endParaRPr lang="en-US" altLang="en-US"/>
          </a:p>
        </p:txBody>
      </p:sp>
    </p:spTree>
    <p:extLst>
      <p:ext uri="{BB962C8B-B14F-4D97-AF65-F5344CB8AC3E}">
        <p14:creationId xmlns:p14="http://schemas.microsoft.com/office/powerpoint/2010/main" val="12021566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932801F-F66E-5B46-8C3B-68CF60CA3758}"/>
              </a:ext>
            </a:extLst>
          </p:cNvPr>
          <p:cNvSpPr>
            <a:spLocks noGrp="1"/>
          </p:cNvSpPr>
          <p:nvPr>
            <p:ph type="sldNum" sz="quarter" idx="10"/>
          </p:nvPr>
        </p:nvSpPr>
        <p:spPr>
          <a:ln/>
        </p:spPr>
        <p:txBody>
          <a:bodyPr/>
          <a:lstStyle>
            <a:lvl1pPr>
              <a:defRPr/>
            </a:lvl1pPr>
          </a:lstStyle>
          <a:p>
            <a:fld id="{C2BE556C-37AC-4A44-A9F6-7DA8A5483783}" type="slidenum">
              <a:rPr lang="en-US" altLang="en-US"/>
              <a:pPr/>
              <a:t>‹nr.›</a:t>
            </a:fld>
            <a:endParaRPr lang="en-US" altLang="en-US"/>
          </a:p>
        </p:txBody>
      </p:sp>
    </p:spTree>
    <p:extLst>
      <p:ext uri="{BB962C8B-B14F-4D97-AF65-F5344CB8AC3E}">
        <p14:creationId xmlns:p14="http://schemas.microsoft.com/office/powerpoint/2010/main" val="2046055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1067075-CD25-D74B-BE51-9B6B03A75BF6}"/>
              </a:ext>
            </a:extLst>
          </p:cNvPr>
          <p:cNvSpPr>
            <a:spLocks noGrp="1"/>
          </p:cNvSpPr>
          <p:nvPr>
            <p:ph type="sldNum" sz="quarter" idx="10"/>
          </p:nvPr>
        </p:nvSpPr>
        <p:spPr>
          <a:ln/>
        </p:spPr>
        <p:txBody>
          <a:bodyPr/>
          <a:lstStyle>
            <a:lvl1pPr>
              <a:defRPr/>
            </a:lvl1pPr>
          </a:lstStyle>
          <a:p>
            <a:fld id="{C0059ACD-C1E9-C842-B816-B4CC673D4BE1}" type="slidenum">
              <a:rPr lang="en-US" altLang="en-US"/>
              <a:pPr/>
              <a:t>‹nr.›</a:t>
            </a:fld>
            <a:endParaRPr lang="en-US" altLang="en-US"/>
          </a:p>
        </p:txBody>
      </p:sp>
    </p:spTree>
    <p:extLst>
      <p:ext uri="{BB962C8B-B14F-4D97-AF65-F5344CB8AC3E}">
        <p14:creationId xmlns:p14="http://schemas.microsoft.com/office/powerpoint/2010/main" val="3383087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el met afbeelding">
    <p:bg>
      <p:bgPr>
        <a:solidFill>
          <a:schemeClr val="accent2"/>
        </a:solidFill>
        <a:effectLst/>
      </p:bgPr>
    </p:bg>
    <p:spTree>
      <p:nvGrpSpPr>
        <p:cNvPr id="1" name=""/>
        <p:cNvGrpSpPr/>
        <p:nvPr/>
      </p:nvGrpSpPr>
      <p:grpSpPr>
        <a:xfrm>
          <a:off x="0" y="0"/>
          <a:ext cx="0" cy="0"/>
          <a:chOff x="0" y="0"/>
          <a:chExt cx="0" cy="0"/>
        </a:xfrm>
      </p:grpSpPr>
      <p:sp>
        <p:nvSpPr>
          <p:cNvPr id="7" name="Snip Diagonal Corner of Rectangle 5">
            <a:extLst>
              <a:ext uri="{FF2B5EF4-FFF2-40B4-BE49-F238E27FC236}">
                <a16:creationId xmlns:a16="http://schemas.microsoft.com/office/drawing/2014/main" id="{2985354D-1D86-A162-0EA2-05F949419585}"/>
              </a:ext>
            </a:extLst>
          </p:cNvPr>
          <p:cNvSpPr/>
          <p:nvPr userDrawn="1"/>
        </p:nvSpPr>
        <p:spPr>
          <a:xfrm>
            <a:off x="0" y="2120699"/>
            <a:ext cx="9151263" cy="3022801"/>
          </a:xfrm>
          <a:custGeom>
            <a:avLst/>
            <a:gdLst>
              <a:gd name="connsiteX0" fmla="*/ 0 w 9144000"/>
              <a:gd name="connsiteY0" fmla="*/ 0 h 4057650"/>
              <a:gd name="connsiteX1" fmla="*/ 8467711 w 9144000"/>
              <a:gd name="connsiteY1" fmla="*/ 0 h 4057650"/>
              <a:gd name="connsiteX2" fmla="*/ 9144000 w 9144000"/>
              <a:gd name="connsiteY2" fmla="*/ 676289 h 4057650"/>
              <a:gd name="connsiteX3" fmla="*/ 9144000 w 9144000"/>
              <a:gd name="connsiteY3" fmla="*/ 4057650 h 4057650"/>
              <a:gd name="connsiteX4" fmla="*/ 9144000 w 9144000"/>
              <a:gd name="connsiteY4" fmla="*/ 4057650 h 4057650"/>
              <a:gd name="connsiteX5" fmla="*/ 676289 w 9144000"/>
              <a:gd name="connsiteY5" fmla="*/ 4057650 h 4057650"/>
              <a:gd name="connsiteX6" fmla="*/ 0 w 9144000"/>
              <a:gd name="connsiteY6" fmla="*/ 3381361 h 4057650"/>
              <a:gd name="connsiteX7" fmla="*/ 0 w 9144000"/>
              <a:gd name="connsiteY7" fmla="*/ 0 h 4057650"/>
              <a:gd name="connsiteX0" fmla="*/ 0 w 9144000"/>
              <a:gd name="connsiteY0" fmla="*/ 0 h 4057650"/>
              <a:gd name="connsiteX1" fmla="*/ 9144000 w 9144000"/>
              <a:gd name="connsiteY1" fmla="*/ 676289 h 4057650"/>
              <a:gd name="connsiteX2" fmla="*/ 9144000 w 9144000"/>
              <a:gd name="connsiteY2" fmla="*/ 4057650 h 4057650"/>
              <a:gd name="connsiteX3" fmla="*/ 9144000 w 9144000"/>
              <a:gd name="connsiteY3" fmla="*/ 4057650 h 4057650"/>
              <a:gd name="connsiteX4" fmla="*/ 676289 w 9144000"/>
              <a:gd name="connsiteY4" fmla="*/ 4057650 h 4057650"/>
              <a:gd name="connsiteX5" fmla="*/ 0 w 9144000"/>
              <a:gd name="connsiteY5" fmla="*/ 3381361 h 4057650"/>
              <a:gd name="connsiteX6" fmla="*/ 0 w 9144000"/>
              <a:gd name="connsiteY6" fmla="*/ 0 h 4057650"/>
              <a:gd name="connsiteX0" fmla="*/ 0 w 9144000"/>
              <a:gd name="connsiteY0" fmla="*/ 0 h 4057650"/>
              <a:gd name="connsiteX1" fmla="*/ 9144000 w 9144000"/>
              <a:gd name="connsiteY1" fmla="*/ 676289 h 4057650"/>
              <a:gd name="connsiteX2" fmla="*/ 9144000 w 9144000"/>
              <a:gd name="connsiteY2" fmla="*/ 4057650 h 4057650"/>
              <a:gd name="connsiteX3" fmla="*/ 9144000 w 9144000"/>
              <a:gd name="connsiteY3" fmla="*/ 4057650 h 4057650"/>
              <a:gd name="connsiteX4" fmla="*/ 0 w 9144000"/>
              <a:gd name="connsiteY4" fmla="*/ 3381361 h 4057650"/>
              <a:gd name="connsiteX5" fmla="*/ 0 w 9144000"/>
              <a:gd name="connsiteY5" fmla="*/ 0 h 4057650"/>
              <a:gd name="connsiteX0" fmla="*/ 0 w 9144000"/>
              <a:gd name="connsiteY0" fmla="*/ 0 h 4170031"/>
              <a:gd name="connsiteX1" fmla="*/ 9144000 w 9144000"/>
              <a:gd name="connsiteY1" fmla="*/ 676289 h 4170031"/>
              <a:gd name="connsiteX2" fmla="*/ 9144000 w 9144000"/>
              <a:gd name="connsiteY2" fmla="*/ 4057650 h 4170031"/>
              <a:gd name="connsiteX3" fmla="*/ 9144000 w 9144000"/>
              <a:gd name="connsiteY3" fmla="*/ 4057650 h 4170031"/>
              <a:gd name="connsiteX4" fmla="*/ 0 w 9144000"/>
              <a:gd name="connsiteY4" fmla="*/ 4170031 h 4170031"/>
              <a:gd name="connsiteX5" fmla="*/ 0 w 9144000"/>
              <a:gd name="connsiteY5" fmla="*/ 0 h 4170031"/>
              <a:gd name="connsiteX0" fmla="*/ 0 w 9144000"/>
              <a:gd name="connsiteY0" fmla="*/ 0 h 4170031"/>
              <a:gd name="connsiteX1" fmla="*/ 9144000 w 9144000"/>
              <a:gd name="connsiteY1" fmla="*/ 676289 h 4170031"/>
              <a:gd name="connsiteX2" fmla="*/ 9144000 w 9144000"/>
              <a:gd name="connsiteY2" fmla="*/ 4057650 h 4170031"/>
              <a:gd name="connsiteX3" fmla="*/ 9144000 w 9144000"/>
              <a:gd name="connsiteY3" fmla="*/ 4160520 h 4170031"/>
              <a:gd name="connsiteX4" fmla="*/ 0 w 9144000"/>
              <a:gd name="connsiteY4" fmla="*/ 4170031 h 4170031"/>
              <a:gd name="connsiteX5" fmla="*/ 0 w 9144000"/>
              <a:gd name="connsiteY5" fmla="*/ 0 h 4170031"/>
              <a:gd name="connsiteX0" fmla="*/ 11430 w 9144000"/>
              <a:gd name="connsiteY0" fmla="*/ 2135491 h 3493742"/>
              <a:gd name="connsiteX1" fmla="*/ 9144000 w 9144000"/>
              <a:gd name="connsiteY1" fmla="*/ 0 h 3493742"/>
              <a:gd name="connsiteX2" fmla="*/ 9144000 w 9144000"/>
              <a:gd name="connsiteY2" fmla="*/ 3381361 h 3493742"/>
              <a:gd name="connsiteX3" fmla="*/ 9144000 w 9144000"/>
              <a:gd name="connsiteY3" fmla="*/ 3484231 h 3493742"/>
              <a:gd name="connsiteX4" fmla="*/ 0 w 9144000"/>
              <a:gd name="connsiteY4" fmla="*/ 3493742 h 3493742"/>
              <a:gd name="connsiteX5" fmla="*/ 11430 w 9144000"/>
              <a:gd name="connsiteY5" fmla="*/ 2135491 h 3493742"/>
              <a:gd name="connsiteX0" fmla="*/ 11430 w 9144000"/>
              <a:gd name="connsiteY0" fmla="*/ 2518801 h 3493742"/>
              <a:gd name="connsiteX1" fmla="*/ 9144000 w 9144000"/>
              <a:gd name="connsiteY1" fmla="*/ 0 h 3493742"/>
              <a:gd name="connsiteX2" fmla="*/ 9144000 w 9144000"/>
              <a:gd name="connsiteY2" fmla="*/ 3381361 h 3493742"/>
              <a:gd name="connsiteX3" fmla="*/ 9144000 w 9144000"/>
              <a:gd name="connsiteY3" fmla="*/ 3484231 h 3493742"/>
              <a:gd name="connsiteX4" fmla="*/ 0 w 9144000"/>
              <a:gd name="connsiteY4" fmla="*/ 3493742 h 3493742"/>
              <a:gd name="connsiteX5" fmla="*/ 11430 w 9144000"/>
              <a:gd name="connsiteY5" fmla="*/ 2518801 h 3493742"/>
              <a:gd name="connsiteX0" fmla="*/ 22860 w 9144000"/>
              <a:gd name="connsiteY0" fmla="*/ 2267667 h 3493742"/>
              <a:gd name="connsiteX1" fmla="*/ 9144000 w 9144000"/>
              <a:gd name="connsiteY1" fmla="*/ 0 h 3493742"/>
              <a:gd name="connsiteX2" fmla="*/ 9144000 w 9144000"/>
              <a:gd name="connsiteY2" fmla="*/ 3381361 h 3493742"/>
              <a:gd name="connsiteX3" fmla="*/ 9144000 w 9144000"/>
              <a:gd name="connsiteY3" fmla="*/ 3484231 h 3493742"/>
              <a:gd name="connsiteX4" fmla="*/ 0 w 9144000"/>
              <a:gd name="connsiteY4" fmla="*/ 3493742 h 3493742"/>
              <a:gd name="connsiteX5" fmla="*/ 22860 w 9144000"/>
              <a:gd name="connsiteY5" fmla="*/ 2267667 h 3493742"/>
              <a:gd name="connsiteX0" fmla="*/ 0 w 9146540"/>
              <a:gd name="connsiteY0" fmla="*/ 2275010 h 3493742"/>
              <a:gd name="connsiteX1" fmla="*/ 9146540 w 9146540"/>
              <a:gd name="connsiteY1" fmla="*/ 0 h 3493742"/>
              <a:gd name="connsiteX2" fmla="*/ 9146540 w 9146540"/>
              <a:gd name="connsiteY2" fmla="*/ 3381361 h 3493742"/>
              <a:gd name="connsiteX3" fmla="*/ 9146540 w 9146540"/>
              <a:gd name="connsiteY3" fmla="*/ 3484231 h 3493742"/>
              <a:gd name="connsiteX4" fmla="*/ 2540 w 9146540"/>
              <a:gd name="connsiteY4" fmla="*/ 3493742 h 3493742"/>
              <a:gd name="connsiteX5" fmla="*/ 0 w 9146540"/>
              <a:gd name="connsiteY5" fmla="*/ 2275010 h 349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6540" h="3493742">
                <a:moveTo>
                  <a:pt x="0" y="2275010"/>
                </a:moveTo>
                <a:lnTo>
                  <a:pt x="9146540" y="0"/>
                </a:lnTo>
                <a:lnTo>
                  <a:pt x="9146540" y="3381361"/>
                </a:lnTo>
                <a:lnTo>
                  <a:pt x="9146540" y="3484231"/>
                </a:lnTo>
                <a:lnTo>
                  <a:pt x="2540" y="3493742"/>
                </a:lnTo>
                <a:cubicBezTo>
                  <a:pt x="1693" y="3087498"/>
                  <a:pt x="847" y="2681254"/>
                  <a:pt x="0" y="227501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2" name="Title 1"/>
          <p:cNvSpPr>
            <a:spLocks noGrp="1"/>
          </p:cNvSpPr>
          <p:nvPr>
            <p:ph type="ctrTitle"/>
          </p:nvPr>
        </p:nvSpPr>
        <p:spPr>
          <a:xfrm>
            <a:off x="4077855" y="3329709"/>
            <a:ext cx="4686959" cy="1116684"/>
          </a:xfrm>
        </p:spPr>
        <p:txBody>
          <a:bodyPr anchor="b">
            <a:normAutofit/>
          </a:bodyPr>
          <a:lstStyle>
            <a:lvl1pPr algn="r">
              <a:defRPr sz="4500">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4077856" y="4481643"/>
            <a:ext cx="4686960" cy="331989"/>
          </a:xfrm>
        </p:spPr>
        <p:txBody>
          <a:bodyPr anchor="b" anchorCtr="0">
            <a:normAutofit/>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pic>
        <p:nvPicPr>
          <p:cNvPr id="11" name="Picture 10">
            <a:extLst>
              <a:ext uri="{FF2B5EF4-FFF2-40B4-BE49-F238E27FC236}">
                <a16:creationId xmlns:a16="http://schemas.microsoft.com/office/drawing/2014/main" id="{A360BA4B-F01B-B8CD-923D-1630D5F4686D}"/>
              </a:ext>
            </a:extLst>
          </p:cNvPr>
          <p:cNvPicPr>
            <a:picLocks noChangeAspect="1"/>
          </p:cNvPicPr>
          <p:nvPr userDrawn="1"/>
        </p:nvPicPr>
        <p:blipFill>
          <a:blip r:embed="rId2"/>
          <a:srcRect/>
          <a:stretch/>
        </p:blipFill>
        <p:spPr>
          <a:xfrm>
            <a:off x="213755" y="4248276"/>
            <a:ext cx="2315688" cy="677516"/>
          </a:xfrm>
          <a:prstGeom prst="rect">
            <a:avLst/>
          </a:prstGeom>
        </p:spPr>
      </p:pic>
      <p:sp>
        <p:nvSpPr>
          <p:cNvPr id="5" name="Picture Placeholder 4">
            <a:extLst>
              <a:ext uri="{FF2B5EF4-FFF2-40B4-BE49-F238E27FC236}">
                <a16:creationId xmlns:a16="http://schemas.microsoft.com/office/drawing/2014/main" id="{51B89410-65E0-5229-8953-8A85ACB421AD}"/>
              </a:ext>
            </a:extLst>
          </p:cNvPr>
          <p:cNvSpPr>
            <a:spLocks noGrp="1"/>
          </p:cNvSpPr>
          <p:nvPr>
            <p:ph type="pic" sz="quarter" idx="10"/>
          </p:nvPr>
        </p:nvSpPr>
        <p:spPr>
          <a:xfrm>
            <a:off x="-1" y="0"/>
            <a:ext cx="9144449" cy="4100492"/>
          </a:xfrm>
          <a:custGeom>
            <a:avLst/>
            <a:gdLst>
              <a:gd name="connsiteX0" fmla="*/ 0 w 9144000"/>
              <a:gd name="connsiteY0" fmla="*/ 0 h 4100492"/>
              <a:gd name="connsiteX1" fmla="*/ 9144000 w 9144000"/>
              <a:gd name="connsiteY1" fmla="*/ 0 h 4100492"/>
              <a:gd name="connsiteX2" fmla="*/ 9144000 w 9144000"/>
              <a:gd name="connsiteY2" fmla="*/ 4100492 h 4100492"/>
              <a:gd name="connsiteX3" fmla="*/ 0 w 9144000"/>
              <a:gd name="connsiteY3" fmla="*/ 4100492 h 4100492"/>
              <a:gd name="connsiteX4" fmla="*/ 0 w 9144000"/>
              <a:gd name="connsiteY4" fmla="*/ 0 h 4100492"/>
              <a:gd name="connsiteX0" fmla="*/ 0 w 9148138"/>
              <a:gd name="connsiteY0" fmla="*/ 0 h 4100492"/>
              <a:gd name="connsiteX1" fmla="*/ 9144000 w 9148138"/>
              <a:gd name="connsiteY1" fmla="*/ 0 h 4100492"/>
              <a:gd name="connsiteX2" fmla="*/ 9148138 w 9148138"/>
              <a:gd name="connsiteY2" fmla="*/ 2147565 h 4100492"/>
              <a:gd name="connsiteX3" fmla="*/ 0 w 9148138"/>
              <a:gd name="connsiteY3" fmla="*/ 4100492 h 4100492"/>
              <a:gd name="connsiteX4" fmla="*/ 0 w 9148138"/>
              <a:gd name="connsiteY4" fmla="*/ 0 h 4100492"/>
              <a:gd name="connsiteX0" fmla="*/ 0 w 9144157"/>
              <a:gd name="connsiteY0" fmla="*/ 0 h 4100492"/>
              <a:gd name="connsiteX1" fmla="*/ 9144000 w 9144157"/>
              <a:gd name="connsiteY1" fmla="*/ 0 h 4100492"/>
              <a:gd name="connsiteX2" fmla="*/ 9138613 w 9144157"/>
              <a:gd name="connsiteY2" fmla="*/ 2138040 h 4100492"/>
              <a:gd name="connsiteX3" fmla="*/ 0 w 9144157"/>
              <a:gd name="connsiteY3" fmla="*/ 4100492 h 4100492"/>
              <a:gd name="connsiteX4" fmla="*/ 0 w 9144157"/>
              <a:gd name="connsiteY4" fmla="*/ 0 h 4100492"/>
              <a:gd name="connsiteX0" fmla="*/ 0 w 9144449"/>
              <a:gd name="connsiteY0" fmla="*/ 0 h 4100492"/>
              <a:gd name="connsiteX1" fmla="*/ 9144000 w 9144449"/>
              <a:gd name="connsiteY1" fmla="*/ 0 h 4100492"/>
              <a:gd name="connsiteX2" fmla="*/ 9138613 w 9144449"/>
              <a:gd name="connsiteY2" fmla="*/ 2138040 h 4100492"/>
              <a:gd name="connsiteX3" fmla="*/ 0 w 9144449"/>
              <a:gd name="connsiteY3" fmla="*/ 4100492 h 4100492"/>
              <a:gd name="connsiteX4" fmla="*/ 0 w 9144449"/>
              <a:gd name="connsiteY4" fmla="*/ 0 h 4100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449" h="4100492">
                <a:moveTo>
                  <a:pt x="0" y="0"/>
                </a:moveTo>
                <a:lnTo>
                  <a:pt x="9144000" y="0"/>
                </a:lnTo>
                <a:cubicBezTo>
                  <a:pt x="9145379" y="715855"/>
                  <a:pt x="9143584" y="88685"/>
                  <a:pt x="9138613" y="2138040"/>
                </a:cubicBezTo>
                <a:lnTo>
                  <a:pt x="0" y="4100492"/>
                </a:lnTo>
                <a:lnTo>
                  <a:pt x="0" y="0"/>
                </a:lnTo>
                <a:close/>
              </a:path>
            </a:pathLst>
          </a:custGeom>
        </p:spPr>
        <p:txBody>
          <a:bodyPr anchor="ctr" anchorCtr="0"/>
          <a:lstStyle>
            <a:lvl1pPr marL="0" indent="0" algn="ctr">
              <a:buNone/>
              <a:defRPr>
                <a:solidFill>
                  <a:schemeClr val="bg1"/>
                </a:solidFill>
              </a:defRPr>
            </a:lvl1pPr>
          </a:lstStyle>
          <a:p>
            <a:r>
              <a:rPr lang="nl-NL"/>
              <a:t>Klik op het pictogram als u een afbeelding wilt toevoegen</a:t>
            </a:r>
            <a:endParaRPr lang="en-BE" dirty="0"/>
          </a:p>
        </p:txBody>
      </p:sp>
      <p:pic>
        <p:nvPicPr>
          <p:cNvPr id="12" name="Picture 11" descr="A blue and white sign with white text&#10;&#10;Description automatically generated">
            <a:extLst>
              <a:ext uri="{FF2B5EF4-FFF2-40B4-BE49-F238E27FC236}">
                <a16:creationId xmlns:a16="http://schemas.microsoft.com/office/drawing/2014/main" id="{9025CA58-9571-8A84-129A-F8348741CCA0}"/>
              </a:ext>
            </a:extLst>
          </p:cNvPr>
          <p:cNvPicPr>
            <a:picLocks noChangeAspect="1"/>
          </p:cNvPicPr>
          <p:nvPr userDrawn="1"/>
        </p:nvPicPr>
        <p:blipFill>
          <a:blip r:embed="rId3"/>
          <a:stretch>
            <a:fillRect/>
          </a:stretch>
        </p:blipFill>
        <p:spPr>
          <a:xfrm>
            <a:off x="7309262" y="217046"/>
            <a:ext cx="1834738" cy="715379"/>
          </a:xfrm>
          <a:prstGeom prst="rect">
            <a:avLst/>
          </a:prstGeom>
        </p:spPr>
      </p:pic>
    </p:spTree>
    <p:extLst>
      <p:ext uri="{BB962C8B-B14F-4D97-AF65-F5344CB8AC3E}">
        <p14:creationId xmlns:p14="http://schemas.microsoft.com/office/powerpoint/2010/main" val="630040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el">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87091" y="2647249"/>
            <a:ext cx="4696691" cy="1790700"/>
          </a:xfrm>
        </p:spPr>
        <p:txBody>
          <a:bodyPr anchor="b" anchorCtr="0">
            <a:normAutofit/>
          </a:bodyPr>
          <a:lstStyle>
            <a:lvl1pPr algn="r">
              <a:defRPr sz="4500">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4087092" y="4478030"/>
            <a:ext cx="4696691" cy="340224"/>
          </a:xfrm>
        </p:spPr>
        <p:txBody>
          <a:bodyPr anchor="b" anchorCtr="0">
            <a:normAutofit/>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pic>
        <p:nvPicPr>
          <p:cNvPr id="11" name="Picture 10">
            <a:extLst>
              <a:ext uri="{FF2B5EF4-FFF2-40B4-BE49-F238E27FC236}">
                <a16:creationId xmlns:a16="http://schemas.microsoft.com/office/drawing/2014/main" id="{A360BA4B-F01B-B8CD-923D-1630D5F4686D}"/>
              </a:ext>
            </a:extLst>
          </p:cNvPr>
          <p:cNvPicPr>
            <a:picLocks noChangeAspect="1"/>
          </p:cNvPicPr>
          <p:nvPr userDrawn="1"/>
        </p:nvPicPr>
        <p:blipFill>
          <a:blip r:embed="rId2"/>
          <a:srcRect/>
          <a:stretch/>
        </p:blipFill>
        <p:spPr>
          <a:xfrm>
            <a:off x="213755" y="4248276"/>
            <a:ext cx="2315688" cy="677516"/>
          </a:xfrm>
          <a:prstGeom prst="rect">
            <a:avLst/>
          </a:prstGeom>
        </p:spPr>
      </p:pic>
    </p:spTree>
    <p:extLst>
      <p:ext uri="{BB962C8B-B14F-4D97-AF65-F5344CB8AC3E}">
        <p14:creationId xmlns:p14="http://schemas.microsoft.com/office/powerpoint/2010/main" val="86081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accent3"/>
        </a:solidFill>
        <a:effectLst/>
      </p:bgPr>
    </p:bg>
    <p:spTree>
      <p:nvGrpSpPr>
        <p:cNvPr id="1" name=""/>
        <p:cNvGrpSpPr/>
        <p:nvPr/>
      </p:nvGrpSpPr>
      <p:grpSpPr>
        <a:xfrm>
          <a:off x="0" y="0"/>
          <a:ext cx="0" cy="0"/>
          <a:chOff x="0" y="0"/>
          <a:chExt cx="0" cy="0"/>
        </a:xfrm>
      </p:grpSpPr>
      <p:pic>
        <p:nvPicPr>
          <p:cNvPr id="15" name="Picture 14" descr="A black and blue background&#10;&#10;Description automatically generated">
            <a:extLst>
              <a:ext uri="{FF2B5EF4-FFF2-40B4-BE49-F238E27FC236}">
                <a16:creationId xmlns:a16="http://schemas.microsoft.com/office/drawing/2014/main" id="{0787C494-BEDA-8525-6C45-28E74F93A4D4}"/>
              </a:ext>
            </a:extLst>
          </p:cNvPr>
          <p:cNvPicPr>
            <a:picLocks noChangeAspect="1"/>
          </p:cNvPicPr>
          <p:nvPr userDrawn="1"/>
        </p:nvPicPr>
        <p:blipFill>
          <a:blip r:embed="rId2"/>
          <a:srcRect t="34173" b="33373"/>
          <a:stretch/>
        </p:blipFill>
        <p:spPr>
          <a:xfrm rot="10800000">
            <a:off x="0" y="3474244"/>
            <a:ext cx="9144000" cy="1669256"/>
          </a:xfrm>
          <a:prstGeom prst="rect">
            <a:avLst/>
          </a:prstGeom>
          <a:noFill/>
        </p:spPr>
      </p:pic>
      <p:sp>
        <p:nvSpPr>
          <p:cNvPr id="2" name="Title 1"/>
          <p:cNvSpPr>
            <a:spLocks noGrp="1"/>
          </p:cNvSpPr>
          <p:nvPr>
            <p:ph type="ctrTitle"/>
          </p:nvPr>
        </p:nvSpPr>
        <p:spPr>
          <a:xfrm>
            <a:off x="772886" y="544286"/>
            <a:ext cx="6536376" cy="1712493"/>
          </a:xfrm>
        </p:spPr>
        <p:txBody>
          <a:bodyPr anchor="b"/>
          <a:lstStyle>
            <a:lvl1pPr algn="l">
              <a:defRPr sz="4500">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772886" y="2320048"/>
            <a:ext cx="6536376" cy="771074"/>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pic>
        <p:nvPicPr>
          <p:cNvPr id="11" name="Picture 10">
            <a:extLst>
              <a:ext uri="{FF2B5EF4-FFF2-40B4-BE49-F238E27FC236}">
                <a16:creationId xmlns:a16="http://schemas.microsoft.com/office/drawing/2014/main" id="{A360BA4B-F01B-B8CD-923D-1630D5F4686D}"/>
              </a:ext>
            </a:extLst>
          </p:cNvPr>
          <p:cNvPicPr>
            <a:picLocks noChangeAspect="1"/>
          </p:cNvPicPr>
          <p:nvPr userDrawn="1"/>
        </p:nvPicPr>
        <p:blipFill>
          <a:blip r:embed="rId3"/>
          <a:srcRect/>
          <a:stretch/>
        </p:blipFill>
        <p:spPr>
          <a:xfrm>
            <a:off x="213755" y="4248276"/>
            <a:ext cx="2315688" cy="677516"/>
          </a:xfrm>
          <a:prstGeom prst="rect">
            <a:avLst/>
          </a:prstGeom>
        </p:spPr>
      </p:pic>
      <p:sp>
        <p:nvSpPr>
          <p:cNvPr id="12" name="Text Placeholder 11">
            <a:extLst>
              <a:ext uri="{FF2B5EF4-FFF2-40B4-BE49-F238E27FC236}">
                <a16:creationId xmlns:a16="http://schemas.microsoft.com/office/drawing/2014/main" id="{AA864DAF-0C9D-A1D7-207C-5D5F395787E1}"/>
              </a:ext>
            </a:extLst>
          </p:cNvPr>
          <p:cNvSpPr>
            <a:spLocks noGrp="1"/>
          </p:cNvSpPr>
          <p:nvPr>
            <p:ph type="body" sz="quarter" idx="10" hasCustomPrompt="1"/>
          </p:nvPr>
        </p:nvSpPr>
        <p:spPr>
          <a:xfrm>
            <a:off x="3788230" y="4768849"/>
            <a:ext cx="5142016" cy="191856"/>
          </a:xfrm>
        </p:spPr>
        <p:txBody>
          <a:bodyPr/>
          <a:lstStyle>
            <a:lvl1pPr marL="0" indent="0" algn="r">
              <a:buNone/>
              <a:defRPr sz="16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dirty="0"/>
              <a:t>Departementwewis.be</a:t>
            </a:r>
          </a:p>
        </p:txBody>
      </p:sp>
    </p:spTree>
    <p:extLst>
      <p:ext uri="{BB962C8B-B14F-4D97-AF65-F5344CB8AC3E}">
        <p14:creationId xmlns:p14="http://schemas.microsoft.com/office/powerpoint/2010/main" val="1066729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4_Tussentitel">
    <p:bg>
      <p:bgPr>
        <a:solidFill>
          <a:schemeClr val="accent3"/>
        </a:solidFill>
        <a:effectLst/>
      </p:bgPr>
    </p:bg>
    <p:spTree>
      <p:nvGrpSpPr>
        <p:cNvPr id="1" name=""/>
        <p:cNvGrpSpPr/>
        <p:nvPr/>
      </p:nvGrpSpPr>
      <p:grpSpPr>
        <a:xfrm>
          <a:off x="0" y="0"/>
          <a:ext cx="0" cy="0"/>
          <a:chOff x="0" y="0"/>
          <a:chExt cx="0" cy="0"/>
        </a:xfrm>
      </p:grpSpPr>
      <p:sp>
        <p:nvSpPr>
          <p:cNvPr id="13" name="Snip Diagonal Corner of Rectangle 5">
            <a:extLst>
              <a:ext uri="{FF2B5EF4-FFF2-40B4-BE49-F238E27FC236}">
                <a16:creationId xmlns:a16="http://schemas.microsoft.com/office/drawing/2014/main" id="{DC884BD8-14C8-EC43-7E36-05C5C5DF0BDD}"/>
              </a:ext>
            </a:extLst>
          </p:cNvPr>
          <p:cNvSpPr/>
          <p:nvPr userDrawn="1"/>
        </p:nvSpPr>
        <p:spPr>
          <a:xfrm>
            <a:off x="-7263" y="3519055"/>
            <a:ext cx="9151263" cy="16244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13"/>
          </a:p>
        </p:txBody>
      </p:sp>
      <p:sp>
        <p:nvSpPr>
          <p:cNvPr id="8" name="Rectangle 7">
            <a:extLst>
              <a:ext uri="{FF2B5EF4-FFF2-40B4-BE49-F238E27FC236}">
                <a16:creationId xmlns:a16="http://schemas.microsoft.com/office/drawing/2014/main" id="{81DF9EDD-A67B-91EE-65D6-E746DD75A9A3}"/>
              </a:ext>
            </a:extLst>
          </p:cNvPr>
          <p:cNvSpPr/>
          <p:nvPr userDrawn="1"/>
        </p:nvSpPr>
        <p:spPr>
          <a:xfrm>
            <a:off x="210457" y="213178"/>
            <a:ext cx="8708572" cy="4717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9" name="Picture 8" descr="A black background with blue lines&#10;&#10;Description automatically generated">
            <a:extLst>
              <a:ext uri="{FF2B5EF4-FFF2-40B4-BE49-F238E27FC236}">
                <a16:creationId xmlns:a16="http://schemas.microsoft.com/office/drawing/2014/main" id="{EDCFA6BA-7395-2198-5A43-FCDF55DD7F8D}"/>
              </a:ext>
            </a:extLst>
          </p:cNvPr>
          <p:cNvPicPr>
            <a:picLocks noChangeAspect="1"/>
          </p:cNvPicPr>
          <p:nvPr userDrawn="1"/>
        </p:nvPicPr>
        <p:blipFill>
          <a:blip r:embed="rId2"/>
          <a:srcRect t="71261"/>
          <a:stretch/>
        </p:blipFill>
        <p:spPr>
          <a:xfrm>
            <a:off x="-10888" y="3664148"/>
            <a:ext cx="9151262" cy="1479352"/>
          </a:xfrm>
          <a:prstGeom prst="rect">
            <a:avLst/>
          </a:prstGeom>
        </p:spPr>
      </p:pic>
      <p:sp>
        <p:nvSpPr>
          <p:cNvPr id="2" name="Title 1"/>
          <p:cNvSpPr>
            <a:spLocks noGrp="1"/>
          </p:cNvSpPr>
          <p:nvPr>
            <p:ph type="title"/>
          </p:nvPr>
        </p:nvSpPr>
        <p:spPr>
          <a:xfrm>
            <a:off x="623887" y="2312957"/>
            <a:ext cx="7886700" cy="1585276"/>
          </a:xfrm>
        </p:spPr>
        <p:txBody>
          <a:bodyPr anchor="t" anchorCtr="0"/>
          <a:lstStyle>
            <a:lvl1pPr>
              <a:defRPr sz="4800">
                <a:solidFill>
                  <a:schemeClr val="accent3"/>
                </a:solidFill>
              </a:defRPr>
            </a:lvl1pPr>
          </a:lstStyle>
          <a:p>
            <a:r>
              <a:rPr lang="nl-NL"/>
              <a:t>Klik om stijl te bewerken</a:t>
            </a:r>
            <a:endParaRPr lang="en-US" dirty="0"/>
          </a:p>
        </p:txBody>
      </p:sp>
      <p:sp>
        <p:nvSpPr>
          <p:cNvPr id="3" name="Text Placeholder 2"/>
          <p:cNvSpPr>
            <a:spLocks noGrp="1"/>
          </p:cNvSpPr>
          <p:nvPr>
            <p:ph type="body" idx="1" hasCustomPrompt="1"/>
          </p:nvPr>
        </p:nvSpPr>
        <p:spPr>
          <a:xfrm>
            <a:off x="623887" y="1292863"/>
            <a:ext cx="747714" cy="995163"/>
          </a:xfrm>
        </p:spPr>
        <p:txBody>
          <a:bodyPr anchor="b" anchorCtr="0"/>
          <a:lstStyle>
            <a:lvl1pPr marL="0" indent="0">
              <a:buNone/>
              <a:defRPr sz="4800" b="0" i="0">
                <a:solidFill>
                  <a:schemeClr val="accent2"/>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dirty="0"/>
              <a:t>2</a:t>
            </a:r>
          </a:p>
        </p:txBody>
      </p:sp>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3"/>
          <a:srcRect/>
          <a:stretch/>
        </p:blipFill>
        <p:spPr>
          <a:xfrm>
            <a:off x="426022" y="4477439"/>
            <a:ext cx="1351406" cy="239923"/>
          </a:xfrm>
          <a:prstGeom prst="rect">
            <a:avLst/>
          </a:prstGeom>
        </p:spPr>
      </p:pic>
    </p:spTree>
    <p:extLst>
      <p:ext uri="{BB962C8B-B14F-4D97-AF65-F5344CB8AC3E}">
        <p14:creationId xmlns:p14="http://schemas.microsoft.com/office/powerpoint/2010/main" val="1071002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5_Tussentitel">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DF9EDD-A67B-91EE-65D6-E746DD75A9A3}"/>
              </a:ext>
            </a:extLst>
          </p:cNvPr>
          <p:cNvSpPr/>
          <p:nvPr userDrawn="1"/>
        </p:nvSpPr>
        <p:spPr>
          <a:xfrm>
            <a:off x="210457" y="213178"/>
            <a:ext cx="8708572" cy="4717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p:nvPr>
        </p:nvSpPr>
        <p:spPr>
          <a:xfrm>
            <a:off x="623887" y="2312957"/>
            <a:ext cx="7886700" cy="1578400"/>
          </a:xfrm>
        </p:spPr>
        <p:txBody>
          <a:bodyPr anchor="t" anchorCtr="0"/>
          <a:lstStyle>
            <a:lvl1pPr>
              <a:defRPr sz="4800">
                <a:solidFill>
                  <a:schemeClr val="bg1"/>
                </a:solidFill>
              </a:defRPr>
            </a:lvl1pPr>
          </a:lstStyle>
          <a:p>
            <a:r>
              <a:rPr lang="nl-NL"/>
              <a:t>Klik om stijl te bewerken</a:t>
            </a:r>
            <a:endParaRPr lang="en-US" dirty="0"/>
          </a:p>
        </p:txBody>
      </p:sp>
      <p:sp>
        <p:nvSpPr>
          <p:cNvPr id="3" name="Text Placeholder 2"/>
          <p:cNvSpPr>
            <a:spLocks noGrp="1"/>
          </p:cNvSpPr>
          <p:nvPr>
            <p:ph type="body" idx="1" hasCustomPrompt="1"/>
          </p:nvPr>
        </p:nvSpPr>
        <p:spPr>
          <a:xfrm>
            <a:off x="623887" y="1292863"/>
            <a:ext cx="877023" cy="995163"/>
          </a:xfrm>
        </p:spPr>
        <p:txBody>
          <a:bodyPr anchor="b" anchorCtr="0"/>
          <a:lstStyle>
            <a:lvl1pPr marL="0" indent="0">
              <a:buNone/>
              <a:defRPr sz="4800" b="0" i="0">
                <a:solidFill>
                  <a:schemeClr val="accent2"/>
                </a:solidFill>
                <a:latin typeface="+mj-lt"/>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dirty="0"/>
              <a:t>3</a:t>
            </a:r>
          </a:p>
        </p:txBody>
      </p:sp>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2"/>
          <a:srcRect/>
          <a:stretch/>
        </p:blipFill>
        <p:spPr>
          <a:xfrm>
            <a:off x="426023" y="4477439"/>
            <a:ext cx="1351403" cy="239923"/>
          </a:xfrm>
          <a:prstGeom prst="rect">
            <a:avLst/>
          </a:prstGeom>
        </p:spPr>
      </p:pic>
    </p:spTree>
    <p:extLst>
      <p:ext uri="{BB962C8B-B14F-4D97-AF65-F5344CB8AC3E}">
        <p14:creationId xmlns:p14="http://schemas.microsoft.com/office/powerpoint/2010/main" val="3161371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Inhoud">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289D57-51A2-6672-E1D1-7EEE8412DD34}"/>
              </a:ext>
            </a:extLst>
          </p:cNvPr>
          <p:cNvSpPr/>
          <p:nvPr userDrawn="1"/>
        </p:nvSpPr>
        <p:spPr>
          <a:xfrm>
            <a:off x="210457" y="213178"/>
            <a:ext cx="8708572" cy="4717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hasCustomPrompt="1"/>
          </p:nvPr>
        </p:nvSpPr>
        <p:spPr>
          <a:xfrm>
            <a:off x="628650" y="1037828"/>
            <a:ext cx="7886700" cy="652537"/>
          </a:xfrm>
        </p:spPr>
        <p:txBody>
          <a:bodyPr/>
          <a:lstStyle>
            <a:lvl1pPr>
              <a:defRPr sz="4800" b="0" i="0">
                <a:solidFill>
                  <a:schemeClr val="accent3"/>
                </a:solidFill>
                <a:latin typeface="+mj-lt"/>
              </a:defRPr>
            </a:lvl1pPr>
          </a:lstStyle>
          <a:p>
            <a:r>
              <a:rPr lang="en-GB" dirty="0"/>
              <a:t>1 </a:t>
            </a:r>
            <a:r>
              <a:rPr lang="en-GB" dirty="0" err="1"/>
              <a:t>Inhoud</a:t>
            </a:r>
            <a:endParaRPr lang="en-US" dirty="0"/>
          </a:p>
        </p:txBody>
      </p:sp>
      <p:pic>
        <p:nvPicPr>
          <p:cNvPr id="10" name="Picture 9" descr="A black background with blue lines&#10;&#10;Description automatically generated">
            <a:extLst>
              <a:ext uri="{FF2B5EF4-FFF2-40B4-BE49-F238E27FC236}">
                <a16:creationId xmlns:a16="http://schemas.microsoft.com/office/drawing/2014/main" id="{BE7DA223-2B6F-0935-E28B-12ED6EB1EE72}"/>
              </a:ext>
            </a:extLst>
          </p:cNvPr>
          <p:cNvPicPr>
            <a:picLocks noChangeAspect="1"/>
          </p:cNvPicPr>
          <p:nvPr userDrawn="1"/>
        </p:nvPicPr>
        <p:blipFill>
          <a:blip r:embed="rId2"/>
          <a:srcRect t="71261"/>
          <a:stretch/>
        </p:blipFill>
        <p:spPr>
          <a:xfrm>
            <a:off x="-10888" y="3664148"/>
            <a:ext cx="9151262" cy="1479352"/>
          </a:xfrm>
          <a:prstGeom prst="rect">
            <a:avLst/>
          </a:prstGeom>
        </p:spPr>
      </p:pic>
      <p:pic>
        <p:nvPicPr>
          <p:cNvPr id="9" name="Picture 8">
            <a:extLst>
              <a:ext uri="{FF2B5EF4-FFF2-40B4-BE49-F238E27FC236}">
                <a16:creationId xmlns:a16="http://schemas.microsoft.com/office/drawing/2014/main" id="{49F35A66-0B87-AEBE-2671-9FF504F613D8}"/>
              </a:ext>
            </a:extLst>
          </p:cNvPr>
          <p:cNvPicPr>
            <a:picLocks noChangeAspect="1"/>
          </p:cNvPicPr>
          <p:nvPr userDrawn="1"/>
        </p:nvPicPr>
        <p:blipFill>
          <a:blip r:embed="rId3"/>
          <a:srcRect/>
          <a:stretch/>
        </p:blipFill>
        <p:spPr>
          <a:xfrm>
            <a:off x="426022" y="4477439"/>
            <a:ext cx="1351406" cy="239923"/>
          </a:xfrm>
          <a:prstGeom prst="rect">
            <a:avLst/>
          </a:prstGeom>
        </p:spPr>
      </p:pic>
      <p:sp>
        <p:nvSpPr>
          <p:cNvPr id="5" name="Text Placeholder 4">
            <a:extLst>
              <a:ext uri="{FF2B5EF4-FFF2-40B4-BE49-F238E27FC236}">
                <a16:creationId xmlns:a16="http://schemas.microsoft.com/office/drawing/2014/main" id="{E227C92A-5165-A269-53D4-BB8D4440D25C}"/>
              </a:ext>
            </a:extLst>
          </p:cNvPr>
          <p:cNvSpPr>
            <a:spLocks noGrp="1"/>
          </p:cNvSpPr>
          <p:nvPr>
            <p:ph type="body" sz="quarter" idx="10"/>
          </p:nvPr>
        </p:nvSpPr>
        <p:spPr>
          <a:xfrm>
            <a:off x="628649" y="1941513"/>
            <a:ext cx="7886699" cy="2255837"/>
          </a:xfrm>
        </p:spPr>
        <p:txBody>
          <a:bodyPr/>
          <a:lstStyle>
            <a:lvl1pPr>
              <a:defRPr sz="2000"/>
            </a:lvl1pPr>
            <a:lvl2pPr>
              <a:defRPr sz="1600"/>
            </a:lvl2pPr>
            <a:lvl3pPr>
              <a:defRPr sz="1400"/>
            </a:lvl3pPr>
            <a:lvl4pPr marL="540000" indent="0">
              <a:buNone/>
              <a:defRPr sz="1000"/>
            </a:lvl4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755631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Inhou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289D57-51A2-6672-E1D1-7EEE8412DD34}"/>
              </a:ext>
            </a:extLst>
          </p:cNvPr>
          <p:cNvSpPr/>
          <p:nvPr userDrawn="1"/>
        </p:nvSpPr>
        <p:spPr>
          <a:xfrm>
            <a:off x="210457" y="213178"/>
            <a:ext cx="8708572" cy="4717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p:cNvSpPr>
            <a:spLocks noGrp="1"/>
          </p:cNvSpPr>
          <p:nvPr>
            <p:ph type="title" hasCustomPrompt="1"/>
          </p:nvPr>
        </p:nvSpPr>
        <p:spPr>
          <a:xfrm>
            <a:off x="628650" y="1037828"/>
            <a:ext cx="7886700" cy="652537"/>
          </a:xfrm>
        </p:spPr>
        <p:txBody>
          <a:bodyPr/>
          <a:lstStyle>
            <a:lvl1pPr>
              <a:defRPr sz="4800" b="0" i="0">
                <a:solidFill>
                  <a:schemeClr val="accent3"/>
                </a:solidFill>
                <a:latin typeface="+mj-lt"/>
              </a:defRPr>
            </a:lvl1pPr>
          </a:lstStyle>
          <a:p>
            <a:r>
              <a:rPr lang="en-GB" dirty="0"/>
              <a:t>1 </a:t>
            </a:r>
            <a:r>
              <a:rPr lang="en-GB" dirty="0" err="1"/>
              <a:t>Inhoud</a:t>
            </a:r>
            <a:endParaRPr lang="en-US" dirty="0"/>
          </a:p>
        </p:txBody>
      </p:sp>
      <p:pic>
        <p:nvPicPr>
          <p:cNvPr id="10" name="Picture 9" descr="A black background with blue lines&#10;&#10;Description automatically generated">
            <a:extLst>
              <a:ext uri="{FF2B5EF4-FFF2-40B4-BE49-F238E27FC236}">
                <a16:creationId xmlns:a16="http://schemas.microsoft.com/office/drawing/2014/main" id="{BE7DA223-2B6F-0935-E28B-12ED6EB1EE72}"/>
              </a:ext>
            </a:extLst>
          </p:cNvPr>
          <p:cNvPicPr>
            <a:picLocks noChangeAspect="1"/>
          </p:cNvPicPr>
          <p:nvPr userDrawn="1"/>
        </p:nvPicPr>
        <p:blipFill>
          <a:blip r:embed="rId2"/>
          <a:srcRect t="71261"/>
          <a:stretch/>
        </p:blipFill>
        <p:spPr>
          <a:xfrm>
            <a:off x="-10888" y="3664148"/>
            <a:ext cx="9151262" cy="1479352"/>
          </a:xfrm>
          <a:prstGeom prst="rect">
            <a:avLst/>
          </a:prstGeom>
        </p:spPr>
      </p:pic>
      <p:pic>
        <p:nvPicPr>
          <p:cNvPr id="9" name="Picture 8">
            <a:extLst>
              <a:ext uri="{FF2B5EF4-FFF2-40B4-BE49-F238E27FC236}">
                <a16:creationId xmlns:a16="http://schemas.microsoft.com/office/drawing/2014/main" id="{49F35A66-0B87-AEBE-2671-9FF504F613D8}"/>
              </a:ext>
            </a:extLst>
          </p:cNvPr>
          <p:cNvPicPr>
            <a:picLocks noChangeAspect="1"/>
          </p:cNvPicPr>
          <p:nvPr userDrawn="1"/>
        </p:nvPicPr>
        <p:blipFill>
          <a:blip r:embed="rId3"/>
          <a:srcRect/>
          <a:stretch/>
        </p:blipFill>
        <p:spPr>
          <a:xfrm>
            <a:off x="426022" y="4477439"/>
            <a:ext cx="1351406" cy="239923"/>
          </a:xfrm>
          <a:prstGeom prst="rect">
            <a:avLst/>
          </a:prstGeom>
        </p:spPr>
      </p:pic>
      <p:sp>
        <p:nvSpPr>
          <p:cNvPr id="5" name="Text Placeholder 4">
            <a:extLst>
              <a:ext uri="{FF2B5EF4-FFF2-40B4-BE49-F238E27FC236}">
                <a16:creationId xmlns:a16="http://schemas.microsoft.com/office/drawing/2014/main" id="{E227C92A-5165-A269-53D4-BB8D4440D25C}"/>
              </a:ext>
            </a:extLst>
          </p:cNvPr>
          <p:cNvSpPr>
            <a:spLocks noGrp="1"/>
          </p:cNvSpPr>
          <p:nvPr>
            <p:ph type="body" sz="quarter" idx="10"/>
          </p:nvPr>
        </p:nvSpPr>
        <p:spPr>
          <a:xfrm>
            <a:off x="628649" y="1941513"/>
            <a:ext cx="7886699" cy="2255837"/>
          </a:xfrm>
        </p:spPr>
        <p:txBody>
          <a:bodyPr/>
          <a:lstStyle>
            <a:lvl1pPr>
              <a:defRPr sz="2000"/>
            </a:lvl1pPr>
            <a:lvl2pPr>
              <a:defRPr sz="1600"/>
            </a:lvl2pPr>
            <a:lvl3pPr>
              <a:defRPr sz="1200"/>
            </a:lvl3pPr>
            <a:lvl4pPr marL="540000" indent="0">
              <a:buNone/>
              <a:defRPr/>
            </a:lvl4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104569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angepaste lay-out 1 1">
  <p:cSld name="CUSTOM_1">
    <p:bg>
      <p:bgPr>
        <a:solidFill>
          <a:srgbClr val="004570"/>
        </a:solidFill>
        <a:effectLst/>
      </p:bgPr>
    </p:bg>
    <p:spTree>
      <p:nvGrpSpPr>
        <p:cNvPr id="1" name="Shape 253"/>
        <p:cNvGrpSpPr/>
        <p:nvPr/>
      </p:nvGrpSpPr>
      <p:grpSpPr>
        <a:xfrm>
          <a:off x="0" y="0"/>
          <a:ext cx="0" cy="0"/>
          <a:chOff x="0" y="0"/>
          <a:chExt cx="0" cy="0"/>
        </a:xfrm>
      </p:grpSpPr>
      <p:sp>
        <p:nvSpPr>
          <p:cNvPr id="254" name="Google Shape;254;p41"/>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grpSp>
        <p:nvGrpSpPr>
          <p:cNvPr id="255" name="Google Shape;255;p41"/>
          <p:cNvGrpSpPr/>
          <p:nvPr/>
        </p:nvGrpSpPr>
        <p:grpSpPr>
          <a:xfrm>
            <a:off x="308219" y="-852368"/>
            <a:ext cx="512568" cy="1729080"/>
            <a:chOff x="0" y="-28575"/>
            <a:chExt cx="270000" cy="910809"/>
          </a:xfrm>
        </p:grpSpPr>
        <p:sp>
          <p:nvSpPr>
            <p:cNvPr id="256" name="Google Shape;256;p4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57" name="Google Shape;257;p4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58" name="Google Shape;258;p41"/>
          <p:cNvGrpSpPr/>
          <p:nvPr/>
        </p:nvGrpSpPr>
        <p:grpSpPr>
          <a:xfrm>
            <a:off x="258107" y="-891680"/>
            <a:ext cx="512568" cy="1729080"/>
            <a:chOff x="0" y="-28575"/>
            <a:chExt cx="270000" cy="910809"/>
          </a:xfrm>
        </p:grpSpPr>
        <p:sp>
          <p:nvSpPr>
            <p:cNvPr id="259" name="Google Shape;259;p41"/>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60" name="Google Shape;260;p41"/>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61" name="Google Shape;261;p41"/>
          <p:cNvGrpSpPr/>
          <p:nvPr/>
        </p:nvGrpSpPr>
        <p:grpSpPr>
          <a:xfrm>
            <a:off x="130277" y="4566197"/>
            <a:ext cx="470611" cy="470611"/>
            <a:chOff x="0" y="0"/>
            <a:chExt cx="812800" cy="812800"/>
          </a:xfrm>
        </p:grpSpPr>
        <p:sp>
          <p:nvSpPr>
            <p:cNvPr id="262" name="Google Shape;262;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1"/>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4" name="Google Shape;264;p41"/>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sp>
        <p:nvSpPr>
          <p:cNvPr id="265" name="Google Shape;265;p41"/>
          <p:cNvSpPr/>
          <p:nvPr/>
        </p:nvSpPr>
        <p:spPr>
          <a:xfrm>
            <a:off x="3811375" y="1932013"/>
            <a:ext cx="1521324" cy="1417934"/>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66" name="Google Shape;266;p41"/>
          <p:cNvGrpSpPr/>
          <p:nvPr/>
        </p:nvGrpSpPr>
        <p:grpSpPr>
          <a:xfrm>
            <a:off x="3949730" y="3563299"/>
            <a:ext cx="1244559" cy="388619"/>
            <a:chOff x="0" y="-28575"/>
            <a:chExt cx="812800" cy="253800"/>
          </a:xfrm>
        </p:grpSpPr>
        <p:sp>
          <p:nvSpPr>
            <p:cNvPr id="267" name="Google Shape;267;p41"/>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68" name="Google Shape;268;p41"/>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69" name="Google Shape;269;p41"/>
          <p:cNvSpPr/>
          <p:nvPr/>
        </p:nvSpPr>
        <p:spPr>
          <a:xfrm>
            <a:off x="5963445" y="1932013"/>
            <a:ext cx="1521324" cy="1417934"/>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70" name="Google Shape;270;p41"/>
          <p:cNvGrpSpPr/>
          <p:nvPr/>
        </p:nvGrpSpPr>
        <p:grpSpPr>
          <a:xfrm>
            <a:off x="6101800" y="3563299"/>
            <a:ext cx="1244559" cy="388619"/>
            <a:chOff x="0" y="-28575"/>
            <a:chExt cx="812800" cy="253800"/>
          </a:xfrm>
        </p:grpSpPr>
        <p:sp>
          <p:nvSpPr>
            <p:cNvPr id="271" name="Google Shape;271;p41"/>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72" name="Google Shape;272;p41"/>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73" name="Google Shape;273;p41"/>
          <p:cNvSpPr/>
          <p:nvPr/>
        </p:nvSpPr>
        <p:spPr>
          <a:xfrm flipH="1">
            <a:off x="1661401" y="1932013"/>
            <a:ext cx="1521324" cy="1417934"/>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274" name="Google Shape;274;p41"/>
          <p:cNvGrpSpPr/>
          <p:nvPr/>
        </p:nvGrpSpPr>
        <p:grpSpPr>
          <a:xfrm>
            <a:off x="1799830" y="3563299"/>
            <a:ext cx="1244559" cy="388619"/>
            <a:chOff x="0" y="-28575"/>
            <a:chExt cx="812800" cy="253800"/>
          </a:xfrm>
        </p:grpSpPr>
        <p:sp>
          <p:nvSpPr>
            <p:cNvPr id="275" name="Google Shape;275;p41"/>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76" name="Google Shape;276;p41"/>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77" name="Google Shape;277;p41"/>
          <p:cNvSpPr txBox="1">
            <a:spLocks noGrp="1"/>
          </p:cNvSpPr>
          <p:nvPr>
            <p:ph type="subTitle" idx="1"/>
          </p:nvPr>
        </p:nvSpPr>
        <p:spPr>
          <a:xfrm>
            <a:off x="1807863"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278" name="Google Shape;278;p41"/>
          <p:cNvSpPr txBox="1">
            <a:spLocks noGrp="1"/>
          </p:cNvSpPr>
          <p:nvPr>
            <p:ph type="subTitle" idx="2"/>
          </p:nvPr>
        </p:nvSpPr>
        <p:spPr>
          <a:xfrm>
            <a:off x="39578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279" name="Google Shape;279;p41"/>
          <p:cNvSpPr txBox="1">
            <a:spLocks noGrp="1"/>
          </p:cNvSpPr>
          <p:nvPr>
            <p:ph type="subTitle" idx="3"/>
          </p:nvPr>
        </p:nvSpPr>
        <p:spPr>
          <a:xfrm>
            <a:off x="609145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Inhoud met afbeelding">
    <p:bg>
      <p:bgPr>
        <a:solidFill>
          <a:schemeClr val="bg1"/>
        </a:solidFill>
        <a:effectLst/>
      </p:bgPr>
    </p:bg>
    <p:spTree>
      <p:nvGrpSpPr>
        <p:cNvPr id="1" name=""/>
        <p:cNvGrpSpPr/>
        <p:nvPr/>
      </p:nvGrpSpPr>
      <p:grpSpPr>
        <a:xfrm>
          <a:off x="0" y="0"/>
          <a:ext cx="0" cy="0"/>
          <a:chOff x="0" y="0"/>
          <a:chExt cx="0" cy="0"/>
        </a:xfrm>
      </p:grpSpPr>
      <p:pic>
        <p:nvPicPr>
          <p:cNvPr id="7" name="Picture 6" descr="A black background with blue lines&#10;&#10;Description automatically generated">
            <a:extLst>
              <a:ext uri="{FF2B5EF4-FFF2-40B4-BE49-F238E27FC236}">
                <a16:creationId xmlns:a16="http://schemas.microsoft.com/office/drawing/2014/main" id="{8A56FA94-5E84-01B6-6B85-931F7DBD6CF4}"/>
              </a:ext>
            </a:extLst>
          </p:cNvPr>
          <p:cNvPicPr>
            <a:picLocks noChangeAspect="1"/>
          </p:cNvPicPr>
          <p:nvPr userDrawn="1"/>
        </p:nvPicPr>
        <p:blipFill>
          <a:blip r:embed="rId2"/>
          <a:srcRect t="71261"/>
          <a:stretch/>
        </p:blipFill>
        <p:spPr>
          <a:xfrm>
            <a:off x="-10888" y="3664148"/>
            <a:ext cx="9151262" cy="1479352"/>
          </a:xfrm>
          <a:prstGeom prst="rect">
            <a:avLst/>
          </a:prstGeom>
        </p:spPr>
      </p:pic>
      <p:sp>
        <p:nvSpPr>
          <p:cNvPr id="2" name="Title 1"/>
          <p:cNvSpPr>
            <a:spLocks noGrp="1"/>
          </p:cNvSpPr>
          <p:nvPr>
            <p:ph type="title"/>
          </p:nvPr>
        </p:nvSpPr>
        <p:spPr>
          <a:xfrm>
            <a:off x="433526" y="568326"/>
            <a:ext cx="5228364" cy="593582"/>
          </a:xfrm>
        </p:spPr>
        <p:txBody>
          <a:bodyPr/>
          <a:lstStyle>
            <a:lvl1pPr>
              <a:defRPr sz="2800"/>
            </a:lvl1pPr>
          </a:lstStyle>
          <a:p>
            <a:r>
              <a:rPr lang="nl-NL"/>
              <a:t>Klik om stijl te bewerken</a:t>
            </a:r>
            <a:endParaRPr lang="en-US" dirty="0"/>
          </a:p>
        </p:txBody>
      </p:sp>
      <p:pic>
        <p:nvPicPr>
          <p:cNvPr id="8" name="Picture 7">
            <a:extLst>
              <a:ext uri="{FF2B5EF4-FFF2-40B4-BE49-F238E27FC236}">
                <a16:creationId xmlns:a16="http://schemas.microsoft.com/office/drawing/2014/main" id="{D5F45E45-DD18-5D63-EAFC-036E9AE9A549}"/>
              </a:ext>
            </a:extLst>
          </p:cNvPr>
          <p:cNvPicPr>
            <a:picLocks noChangeAspect="1"/>
          </p:cNvPicPr>
          <p:nvPr userDrawn="1"/>
        </p:nvPicPr>
        <p:blipFill>
          <a:blip r:embed="rId3"/>
          <a:srcRect/>
          <a:stretch/>
        </p:blipFill>
        <p:spPr>
          <a:xfrm>
            <a:off x="208974" y="4694494"/>
            <a:ext cx="1351406" cy="239923"/>
          </a:xfrm>
          <a:prstGeom prst="rect">
            <a:avLst/>
          </a:prstGeom>
        </p:spPr>
      </p:pic>
      <p:sp>
        <p:nvSpPr>
          <p:cNvPr id="10" name="Picture Placeholder 9">
            <a:extLst>
              <a:ext uri="{FF2B5EF4-FFF2-40B4-BE49-F238E27FC236}">
                <a16:creationId xmlns:a16="http://schemas.microsoft.com/office/drawing/2014/main" id="{E34A5F0E-1EF5-B52D-563F-EC912C5E2422}"/>
              </a:ext>
            </a:extLst>
          </p:cNvPr>
          <p:cNvSpPr>
            <a:spLocks noGrp="1"/>
          </p:cNvSpPr>
          <p:nvPr>
            <p:ph type="pic" sz="quarter" idx="10"/>
          </p:nvPr>
        </p:nvSpPr>
        <p:spPr>
          <a:xfrm>
            <a:off x="6216650" y="568325"/>
            <a:ext cx="2359025" cy="4003675"/>
          </a:xfrm>
        </p:spPr>
        <p:txBody>
          <a:bodyPr/>
          <a:lstStyle>
            <a:lvl1pPr marL="0" indent="0" algn="ctr">
              <a:buNone/>
              <a:defRPr sz="900"/>
            </a:lvl1pPr>
          </a:lstStyle>
          <a:p>
            <a:r>
              <a:rPr lang="nl-NL"/>
              <a:t>Klik op het pictogram als u een afbeelding wilt toevoegen</a:t>
            </a:r>
            <a:endParaRPr lang="en-BE" dirty="0"/>
          </a:p>
        </p:txBody>
      </p:sp>
      <p:sp>
        <p:nvSpPr>
          <p:cNvPr id="5" name="Text Placeholder 4">
            <a:extLst>
              <a:ext uri="{FF2B5EF4-FFF2-40B4-BE49-F238E27FC236}">
                <a16:creationId xmlns:a16="http://schemas.microsoft.com/office/drawing/2014/main" id="{27E6E348-2E27-811A-39C8-6A9E42B36AAC}"/>
              </a:ext>
            </a:extLst>
          </p:cNvPr>
          <p:cNvSpPr>
            <a:spLocks noGrp="1"/>
          </p:cNvSpPr>
          <p:nvPr>
            <p:ph type="body" sz="quarter" idx="11"/>
          </p:nvPr>
        </p:nvSpPr>
        <p:spPr>
          <a:xfrm>
            <a:off x="434109" y="1254129"/>
            <a:ext cx="5228504" cy="3146422"/>
          </a:xfrm>
        </p:spPr>
        <p:txBody>
          <a:bodyPr/>
          <a:lstStyle>
            <a:lvl1pPr>
              <a:defRPr sz="2000"/>
            </a:lvl1pPr>
            <a:lvl2pPr>
              <a:defRPr sz="1600"/>
            </a:lvl2pPr>
            <a:lvl3pPr>
              <a:defRPr sz="1400"/>
            </a:lvl3pPr>
            <a:lvl4pPr>
              <a:defRPr sz="14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dirty="0"/>
          </a:p>
        </p:txBody>
      </p:sp>
    </p:spTree>
    <p:extLst>
      <p:ext uri="{BB962C8B-B14F-4D97-AF65-F5344CB8AC3E}">
        <p14:creationId xmlns:p14="http://schemas.microsoft.com/office/powerpoint/2010/main" val="419373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Inhoud met afbeeldin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526" y="568326"/>
            <a:ext cx="5228364" cy="593582"/>
          </a:xfrm>
        </p:spPr>
        <p:txBody>
          <a:bodyPr/>
          <a:lstStyle>
            <a:lvl1pPr>
              <a:defRPr sz="2800"/>
            </a:lvl1pPr>
          </a:lstStyle>
          <a:p>
            <a:r>
              <a:rPr lang="nl-NL"/>
              <a:t>Klik om stijl te bewerken</a:t>
            </a:r>
            <a:endParaRPr lang="en-US" dirty="0"/>
          </a:p>
        </p:txBody>
      </p:sp>
      <p:pic>
        <p:nvPicPr>
          <p:cNvPr id="8" name="Picture 7">
            <a:extLst>
              <a:ext uri="{FF2B5EF4-FFF2-40B4-BE49-F238E27FC236}">
                <a16:creationId xmlns:a16="http://schemas.microsoft.com/office/drawing/2014/main" id="{D5F45E45-DD18-5D63-EAFC-036E9AE9A549}"/>
              </a:ext>
            </a:extLst>
          </p:cNvPr>
          <p:cNvPicPr>
            <a:picLocks noChangeAspect="1"/>
          </p:cNvPicPr>
          <p:nvPr userDrawn="1"/>
        </p:nvPicPr>
        <p:blipFill>
          <a:blip r:embed="rId2"/>
          <a:srcRect/>
          <a:stretch/>
        </p:blipFill>
        <p:spPr>
          <a:xfrm>
            <a:off x="208974" y="4694494"/>
            <a:ext cx="1351406" cy="239923"/>
          </a:xfrm>
          <a:prstGeom prst="rect">
            <a:avLst/>
          </a:prstGeom>
        </p:spPr>
      </p:pic>
      <p:sp>
        <p:nvSpPr>
          <p:cNvPr id="10" name="Picture Placeholder 9">
            <a:extLst>
              <a:ext uri="{FF2B5EF4-FFF2-40B4-BE49-F238E27FC236}">
                <a16:creationId xmlns:a16="http://schemas.microsoft.com/office/drawing/2014/main" id="{E34A5F0E-1EF5-B52D-563F-EC912C5E2422}"/>
              </a:ext>
            </a:extLst>
          </p:cNvPr>
          <p:cNvSpPr>
            <a:spLocks noGrp="1"/>
          </p:cNvSpPr>
          <p:nvPr>
            <p:ph type="pic" sz="quarter" idx="10"/>
          </p:nvPr>
        </p:nvSpPr>
        <p:spPr>
          <a:xfrm>
            <a:off x="6216650" y="568325"/>
            <a:ext cx="2359025" cy="4003675"/>
          </a:xfrm>
        </p:spPr>
        <p:txBody>
          <a:bodyPr/>
          <a:lstStyle>
            <a:lvl1pPr marL="0" indent="0" algn="ctr">
              <a:buNone/>
              <a:defRPr sz="900"/>
            </a:lvl1pPr>
          </a:lstStyle>
          <a:p>
            <a:r>
              <a:rPr lang="nl-NL"/>
              <a:t>Klik op het pictogram als u een afbeelding wilt toevoegen</a:t>
            </a:r>
            <a:endParaRPr lang="en-BE" dirty="0"/>
          </a:p>
        </p:txBody>
      </p:sp>
      <p:sp>
        <p:nvSpPr>
          <p:cNvPr id="5" name="Text Placeholder 4">
            <a:extLst>
              <a:ext uri="{FF2B5EF4-FFF2-40B4-BE49-F238E27FC236}">
                <a16:creationId xmlns:a16="http://schemas.microsoft.com/office/drawing/2014/main" id="{27E6E348-2E27-811A-39C8-6A9E42B36AAC}"/>
              </a:ext>
            </a:extLst>
          </p:cNvPr>
          <p:cNvSpPr>
            <a:spLocks noGrp="1"/>
          </p:cNvSpPr>
          <p:nvPr>
            <p:ph type="body" sz="quarter" idx="11"/>
          </p:nvPr>
        </p:nvSpPr>
        <p:spPr>
          <a:xfrm>
            <a:off x="434109" y="1254129"/>
            <a:ext cx="5228504" cy="3146422"/>
          </a:xfrm>
        </p:spPr>
        <p:txBody>
          <a:bodyPr/>
          <a:lstStyle>
            <a:lvl1pPr>
              <a:defRPr sz="2000"/>
            </a:lvl1pPr>
            <a:lvl2pPr>
              <a:defRPr sz="1600"/>
            </a:lvl2pPr>
            <a:lvl3pPr>
              <a:defRPr sz="1400"/>
            </a:lvl3pPr>
            <a:lvl4pPr>
              <a:defRPr sz="14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dirty="0"/>
          </a:p>
        </p:txBody>
      </p:sp>
    </p:spTree>
    <p:extLst>
      <p:ext uri="{BB962C8B-B14F-4D97-AF65-F5344CB8AC3E}">
        <p14:creationId xmlns:p14="http://schemas.microsoft.com/office/powerpoint/2010/main" val="1460070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Inhoud">
    <p:bg>
      <p:bgPr>
        <a:solidFill>
          <a:schemeClr val="bg1"/>
        </a:solidFill>
        <a:effectLst/>
      </p:bgPr>
    </p:bg>
    <p:spTree>
      <p:nvGrpSpPr>
        <p:cNvPr id="1" name=""/>
        <p:cNvGrpSpPr/>
        <p:nvPr/>
      </p:nvGrpSpPr>
      <p:grpSpPr>
        <a:xfrm>
          <a:off x="0" y="0"/>
          <a:ext cx="0" cy="0"/>
          <a:chOff x="0" y="0"/>
          <a:chExt cx="0" cy="0"/>
        </a:xfrm>
      </p:grpSpPr>
      <p:pic>
        <p:nvPicPr>
          <p:cNvPr id="7" name="Picture 6" descr="A black background with blue lines&#10;&#10;Description automatically generated">
            <a:extLst>
              <a:ext uri="{FF2B5EF4-FFF2-40B4-BE49-F238E27FC236}">
                <a16:creationId xmlns:a16="http://schemas.microsoft.com/office/drawing/2014/main" id="{8A56FA94-5E84-01B6-6B85-931F7DBD6CF4}"/>
              </a:ext>
            </a:extLst>
          </p:cNvPr>
          <p:cNvPicPr>
            <a:picLocks noChangeAspect="1"/>
          </p:cNvPicPr>
          <p:nvPr userDrawn="1"/>
        </p:nvPicPr>
        <p:blipFill>
          <a:blip r:embed="rId2"/>
          <a:srcRect t="71261"/>
          <a:stretch/>
        </p:blipFill>
        <p:spPr>
          <a:xfrm>
            <a:off x="-10888" y="3664148"/>
            <a:ext cx="9151262" cy="1479352"/>
          </a:xfrm>
          <a:prstGeom prst="rect">
            <a:avLst/>
          </a:prstGeom>
        </p:spPr>
      </p:pic>
      <p:sp>
        <p:nvSpPr>
          <p:cNvPr id="2" name="Title 1"/>
          <p:cNvSpPr>
            <a:spLocks noGrp="1"/>
          </p:cNvSpPr>
          <p:nvPr>
            <p:ph type="title"/>
          </p:nvPr>
        </p:nvSpPr>
        <p:spPr>
          <a:xfrm>
            <a:off x="433525" y="568326"/>
            <a:ext cx="8059309" cy="582872"/>
          </a:xfrm>
        </p:spPr>
        <p:txBody>
          <a:bodyPr/>
          <a:lstStyle>
            <a:lvl1pPr>
              <a:defRPr sz="2800"/>
            </a:lvl1pPr>
          </a:lstStyle>
          <a:p>
            <a:r>
              <a:rPr lang="nl-NL"/>
              <a:t>Klik om stijl te bewerken</a:t>
            </a:r>
            <a:endParaRPr lang="en-US" dirty="0"/>
          </a:p>
        </p:txBody>
      </p:sp>
      <p:sp>
        <p:nvSpPr>
          <p:cNvPr id="3" name="Content Placeholder 2"/>
          <p:cNvSpPr>
            <a:spLocks noGrp="1"/>
          </p:cNvSpPr>
          <p:nvPr>
            <p:ph idx="1"/>
          </p:nvPr>
        </p:nvSpPr>
        <p:spPr>
          <a:xfrm>
            <a:off x="433526" y="1254128"/>
            <a:ext cx="8059310" cy="2627744"/>
          </a:xfrm>
        </p:spPr>
        <p:txBody>
          <a:bodyPr numCol="1" spcCol="432000"/>
          <a:lstStyle>
            <a:lvl1pPr marL="180000" indent="-180000">
              <a:defRPr sz="2000"/>
            </a:lvl1pPr>
            <a:lvl2pPr marL="360000" indent="-180000">
              <a:defRPr sz="1600"/>
            </a:lvl2pPr>
            <a:lvl3pPr marL="540000" indent="-180000">
              <a:defRPr sz="1400"/>
            </a:lvl3pPr>
            <a:lvl4pPr marL="720000" indent="-180000">
              <a:defRPr sz="1400"/>
            </a:lvl4pPr>
            <a:lvl5pPr marL="900000" indent="-180000">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pic>
        <p:nvPicPr>
          <p:cNvPr id="8" name="Picture 7">
            <a:extLst>
              <a:ext uri="{FF2B5EF4-FFF2-40B4-BE49-F238E27FC236}">
                <a16:creationId xmlns:a16="http://schemas.microsoft.com/office/drawing/2014/main" id="{D5F45E45-DD18-5D63-EAFC-036E9AE9A549}"/>
              </a:ext>
            </a:extLst>
          </p:cNvPr>
          <p:cNvPicPr>
            <a:picLocks noChangeAspect="1"/>
          </p:cNvPicPr>
          <p:nvPr userDrawn="1"/>
        </p:nvPicPr>
        <p:blipFill>
          <a:blip r:embed="rId3"/>
          <a:srcRect/>
          <a:stretch/>
        </p:blipFill>
        <p:spPr>
          <a:xfrm>
            <a:off x="208974" y="4694494"/>
            <a:ext cx="1351406" cy="239923"/>
          </a:xfrm>
          <a:prstGeom prst="rect">
            <a:avLst/>
          </a:prstGeom>
        </p:spPr>
      </p:pic>
    </p:spTree>
    <p:extLst>
      <p:ext uri="{BB962C8B-B14F-4D97-AF65-F5344CB8AC3E}">
        <p14:creationId xmlns:p14="http://schemas.microsoft.com/office/powerpoint/2010/main" val="3542901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Inhou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526" y="568326"/>
            <a:ext cx="8036123" cy="593582"/>
          </a:xfrm>
        </p:spPr>
        <p:txBody>
          <a:bodyPr/>
          <a:lstStyle>
            <a:lvl1pPr>
              <a:defRPr sz="2800"/>
            </a:lvl1pPr>
          </a:lstStyle>
          <a:p>
            <a:r>
              <a:rPr lang="nl-NL"/>
              <a:t>Klik om stijl te bewerken</a:t>
            </a:r>
            <a:endParaRPr lang="en-US" dirty="0"/>
          </a:p>
        </p:txBody>
      </p:sp>
      <p:pic>
        <p:nvPicPr>
          <p:cNvPr id="8" name="Picture 7">
            <a:extLst>
              <a:ext uri="{FF2B5EF4-FFF2-40B4-BE49-F238E27FC236}">
                <a16:creationId xmlns:a16="http://schemas.microsoft.com/office/drawing/2014/main" id="{D5F45E45-DD18-5D63-EAFC-036E9AE9A549}"/>
              </a:ext>
            </a:extLst>
          </p:cNvPr>
          <p:cNvPicPr>
            <a:picLocks noChangeAspect="1"/>
          </p:cNvPicPr>
          <p:nvPr userDrawn="1"/>
        </p:nvPicPr>
        <p:blipFill>
          <a:blip r:embed="rId2"/>
          <a:srcRect/>
          <a:stretch/>
        </p:blipFill>
        <p:spPr>
          <a:xfrm>
            <a:off x="208974" y="4694494"/>
            <a:ext cx="1351406" cy="239923"/>
          </a:xfrm>
          <a:prstGeom prst="rect">
            <a:avLst/>
          </a:prstGeom>
        </p:spPr>
      </p:pic>
      <p:sp>
        <p:nvSpPr>
          <p:cNvPr id="5" name="Text Placeholder 4">
            <a:extLst>
              <a:ext uri="{FF2B5EF4-FFF2-40B4-BE49-F238E27FC236}">
                <a16:creationId xmlns:a16="http://schemas.microsoft.com/office/drawing/2014/main" id="{27E6E348-2E27-811A-39C8-6A9E42B36AAC}"/>
              </a:ext>
            </a:extLst>
          </p:cNvPr>
          <p:cNvSpPr>
            <a:spLocks noGrp="1"/>
          </p:cNvSpPr>
          <p:nvPr>
            <p:ph type="body" sz="quarter" idx="11"/>
          </p:nvPr>
        </p:nvSpPr>
        <p:spPr>
          <a:xfrm>
            <a:off x="434109" y="1254129"/>
            <a:ext cx="8036123" cy="3146422"/>
          </a:xfrm>
        </p:spPr>
        <p:txBody>
          <a:bodyPr/>
          <a:lstStyle>
            <a:lvl1pPr>
              <a:defRPr sz="2000"/>
            </a:lvl1pPr>
            <a:lvl2pPr>
              <a:defRPr sz="1600"/>
            </a:lvl2pPr>
            <a:lvl3pPr>
              <a:defRPr sz="1400"/>
            </a:lvl3pPr>
            <a:lvl4pPr>
              <a:defRPr sz="14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dirty="0"/>
          </a:p>
        </p:txBody>
      </p:sp>
    </p:spTree>
    <p:extLst>
      <p:ext uri="{BB962C8B-B14F-4D97-AF65-F5344CB8AC3E}">
        <p14:creationId xmlns:p14="http://schemas.microsoft.com/office/powerpoint/2010/main" val="2239269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Inhoud zonder titelbalk">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526" y="568326"/>
            <a:ext cx="8059310" cy="3313546"/>
          </a:xfrm>
        </p:spPr>
        <p:txBody>
          <a:bodyPr numCol="1" spcCol="432000"/>
          <a:lstStyle>
            <a:lvl1pPr marL="180000" indent="-180000">
              <a:defRPr sz="2000"/>
            </a:lvl1pPr>
            <a:lvl2pPr marL="360000" indent="-180000">
              <a:defRPr sz="1600"/>
            </a:lvl2pPr>
            <a:lvl3pPr marL="540000" indent="-180000">
              <a:defRPr sz="1400"/>
            </a:lvl3pPr>
            <a:lvl4pPr marL="720000" indent="-180000">
              <a:defRPr sz="1400"/>
            </a:lvl4pPr>
            <a:lvl5pPr marL="900000" indent="-180000">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pic>
        <p:nvPicPr>
          <p:cNvPr id="7" name="Picture 6" descr="A black background with blue lines&#10;&#10;Description automatically generated">
            <a:extLst>
              <a:ext uri="{FF2B5EF4-FFF2-40B4-BE49-F238E27FC236}">
                <a16:creationId xmlns:a16="http://schemas.microsoft.com/office/drawing/2014/main" id="{8A56FA94-5E84-01B6-6B85-931F7DBD6CF4}"/>
              </a:ext>
            </a:extLst>
          </p:cNvPr>
          <p:cNvPicPr>
            <a:picLocks noChangeAspect="1"/>
          </p:cNvPicPr>
          <p:nvPr userDrawn="1"/>
        </p:nvPicPr>
        <p:blipFill>
          <a:blip r:embed="rId2"/>
          <a:srcRect t="71261"/>
          <a:stretch/>
        </p:blipFill>
        <p:spPr>
          <a:xfrm>
            <a:off x="-10888" y="3664148"/>
            <a:ext cx="9151262" cy="1479352"/>
          </a:xfrm>
          <a:prstGeom prst="rect">
            <a:avLst/>
          </a:prstGeom>
        </p:spPr>
      </p:pic>
      <p:pic>
        <p:nvPicPr>
          <p:cNvPr id="8" name="Picture 7">
            <a:extLst>
              <a:ext uri="{FF2B5EF4-FFF2-40B4-BE49-F238E27FC236}">
                <a16:creationId xmlns:a16="http://schemas.microsoft.com/office/drawing/2014/main" id="{D5F45E45-DD18-5D63-EAFC-036E9AE9A549}"/>
              </a:ext>
            </a:extLst>
          </p:cNvPr>
          <p:cNvPicPr>
            <a:picLocks noChangeAspect="1"/>
          </p:cNvPicPr>
          <p:nvPr userDrawn="1"/>
        </p:nvPicPr>
        <p:blipFill>
          <a:blip r:embed="rId3"/>
          <a:srcRect/>
          <a:stretch/>
        </p:blipFill>
        <p:spPr>
          <a:xfrm>
            <a:off x="208974" y="4694494"/>
            <a:ext cx="1351406" cy="239923"/>
          </a:xfrm>
          <a:prstGeom prst="rect">
            <a:avLst/>
          </a:prstGeom>
        </p:spPr>
      </p:pic>
    </p:spTree>
    <p:extLst>
      <p:ext uri="{BB962C8B-B14F-4D97-AF65-F5344CB8AC3E}">
        <p14:creationId xmlns:p14="http://schemas.microsoft.com/office/powerpoint/2010/main" val="1957085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Inhoud zonder titelbalk">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526" y="568326"/>
            <a:ext cx="8059310" cy="3313546"/>
          </a:xfrm>
        </p:spPr>
        <p:txBody>
          <a:bodyPr numCol="1" spcCol="432000"/>
          <a:lstStyle>
            <a:lvl1pPr marL="180000" indent="-180000">
              <a:defRPr sz="2000"/>
            </a:lvl1pPr>
            <a:lvl2pPr marL="360000" indent="-180000">
              <a:defRPr sz="1600"/>
            </a:lvl2pPr>
            <a:lvl3pPr marL="540000" indent="-180000">
              <a:defRPr sz="1400"/>
            </a:lvl3pPr>
            <a:lvl4pPr marL="720000" indent="-180000">
              <a:defRPr sz="1400"/>
            </a:lvl4pPr>
            <a:lvl5pPr marL="900000" indent="-180000">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pic>
        <p:nvPicPr>
          <p:cNvPr id="8" name="Picture 7">
            <a:extLst>
              <a:ext uri="{FF2B5EF4-FFF2-40B4-BE49-F238E27FC236}">
                <a16:creationId xmlns:a16="http://schemas.microsoft.com/office/drawing/2014/main" id="{D5F45E45-DD18-5D63-EAFC-036E9AE9A549}"/>
              </a:ext>
            </a:extLst>
          </p:cNvPr>
          <p:cNvPicPr>
            <a:picLocks noChangeAspect="1"/>
          </p:cNvPicPr>
          <p:nvPr userDrawn="1"/>
        </p:nvPicPr>
        <p:blipFill>
          <a:blip r:embed="rId2"/>
          <a:srcRect/>
          <a:stretch/>
        </p:blipFill>
        <p:spPr>
          <a:xfrm>
            <a:off x="208974" y="4694494"/>
            <a:ext cx="1351406" cy="239923"/>
          </a:xfrm>
          <a:prstGeom prst="rect">
            <a:avLst/>
          </a:prstGeom>
        </p:spPr>
      </p:pic>
    </p:spTree>
    <p:extLst>
      <p:ext uri="{BB962C8B-B14F-4D97-AF65-F5344CB8AC3E}">
        <p14:creationId xmlns:p14="http://schemas.microsoft.com/office/powerpoint/2010/main" val="2256869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Afbeelding">
    <p:spTree>
      <p:nvGrpSpPr>
        <p:cNvPr id="1" name=""/>
        <p:cNvGrpSpPr/>
        <p:nvPr/>
      </p:nvGrpSpPr>
      <p:grpSpPr>
        <a:xfrm>
          <a:off x="0" y="0"/>
          <a:ext cx="0" cy="0"/>
          <a:chOff x="0" y="0"/>
          <a:chExt cx="0" cy="0"/>
        </a:xfrm>
      </p:grpSpPr>
      <p:pic>
        <p:nvPicPr>
          <p:cNvPr id="5" name="Picture 4" descr="A black background with blue lines&#10;&#10;Description automatically generated">
            <a:extLst>
              <a:ext uri="{FF2B5EF4-FFF2-40B4-BE49-F238E27FC236}">
                <a16:creationId xmlns:a16="http://schemas.microsoft.com/office/drawing/2014/main" id="{2E2E03E7-2BBE-2268-5EC7-FDF3530D1296}"/>
              </a:ext>
            </a:extLst>
          </p:cNvPr>
          <p:cNvPicPr>
            <a:picLocks noChangeAspect="1"/>
          </p:cNvPicPr>
          <p:nvPr userDrawn="1"/>
        </p:nvPicPr>
        <p:blipFill>
          <a:blip r:embed="rId2"/>
          <a:srcRect t="71261"/>
          <a:stretch/>
        </p:blipFill>
        <p:spPr>
          <a:xfrm>
            <a:off x="-10888" y="3664148"/>
            <a:ext cx="9151262" cy="1479352"/>
          </a:xfrm>
          <a:prstGeom prst="rect">
            <a:avLst/>
          </a:prstGeom>
        </p:spPr>
      </p:pic>
      <p:sp>
        <p:nvSpPr>
          <p:cNvPr id="7" name="Picture Placeholder 6">
            <a:extLst>
              <a:ext uri="{FF2B5EF4-FFF2-40B4-BE49-F238E27FC236}">
                <a16:creationId xmlns:a16="http://schemas.microsoft.com/office/drawing/2014/main" id="{A656263F-333B-1680-19A0-C28C80D4BF38}"/>
              </a:ext>
            </a:extLst>
          </p:cNvPr>
          <p:cNvSpPr>
            <a:spLocks noGrp="1"/>
          </p:cNvSpPr>
          <p:nvPr>
            <p:ph type="pic" sz="quarter" idx="10"/>
          </p:nvPr>
        </p:nvSpPr>
        <p:spPr>
          <a:xfrm>
            <a:off x="210457" y="209209"/>
            <a:ext cx="8723086" cy="4717143"/>
          </a:xfrm>
          <a:solidFill>
            <a:schemeClr val="accent3"/>
          </a:solidFill>
        </p:spPr>
        <p:txBody>
          <a:bodyPr/>
          <a:lstStyle>
            <a:lvl1pPr marL="0" indent="0" algn="ctr">
              <a:buNone/>
              <a:defRPr sz="1000">
                <a:solidFill>
                  <a:schemeClr val="bg1"/>
                </a:solidFill>
              </a:defRPr>
            </a:lvl1pPr>
          </a:lstStyle>
          <a:p>
            <a:r>
              <a:rPr lang="nl-NL"/>
              <a:t>Klik op het pictogram als u een afbeelding wilt toevoegen</a:t>
            </a:r>
            <a:endParaRPr lang="en-BE" dirty="0"/>
          </a:p>
        </p:txBody>
      </p:sp>
      <p:pic>
        <p:nvPicPr>
          <p:cNvPr id="8" name="Picture 7">
            <a:extLst>
              <a:ext uri="{FF2B5EF4-FFF2-40B4-BE49-F238E27FC236}">
                <a16:creationId xmlns:a16="http://schemas.microsoft.com/office/drawing/2014/main" id="{E1B92C7F-FA3E-5773-BA25-0A2A1629AC49}"/>
              </a:ext>
            </a:extLst>
          </p:cNvPr>
          <p:cNvPicPr>
            <a:picLocks noChangeAspect="1"/>
          </p:cNvPicPr>
          <p:nvPr userDrawn="1"/>
        </p:nvPicPr>
        <p:blipFill>
          <a:blip r:embed="rId3"/>
          <a:srcRect/>
          <a:stretch/>
        </p:blipFill>
        <p:spPr>
          <a:xfrm>
            <a:off x="426023" y="4477439"/>
            <a:ext cx="1351403" cy="239923"/>
          </a:xfrm>
          <a:prstGeom prst="rect">
            <a:avLst/>
          </a:prstGeom>
        </p:spPr>
      </p:pic>
    </p:spTree>
    <p:extLst>
      <p:ext uri="{BB962C8B-B14F-4D97-AF65-F5344CB8AC3E}">
        <p14:creationId xmlns:p14="http://schemas.microsoft.com/office/powerpoint/2010/main" val="972825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Afbeeld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56263F-333B-1680-19A0-C28C80D4BF38}"/>
              </a:ext>
            </a:extLst>
          </p:cNvPr>
          <p:cNvSpPr>
            <a:spLocks noGrp="1"/>
          </p:cNvSpPr>
          <p:nvPr>
            <p:ph type="pic" sz="quarter" idx="10"/>
          </p:nvPr>
        </p:nvSpPr>
        <p:spPr>
          <a:xfrm>
            <a:off x="-10888" y="0"/>
            <a:ext cx="9151262" cy="5143499"/>
          </a:xfrm>
          <a:solidFill>
            <a:schemeClr val="accent3"/>
          </a:solidFill>
        </p:spPr>
        <p:txBody>
          <a:bodyPr/>
          <a:lstStyle>
            <a:lvl1pPr marL="0" indent="0" algn="ctr">
              <a:buNone/>
              <a:defRPr sz="1000">
                <a:solidFill>
                  <a:schemeClr val="bg1"/>
                </a:solidFill>
              </a:defRPr>
            </a:lvl1pPr>
          </a:lstStyle>
          <a:p>
            <a:r>
              <a:rPr lang="nl-NL"/>
              <a:t>Klik op het pictogram als u een afbeelding wilt toevoegen</a:t>
            </a:r>
            <a:endParaRPr lang="en-BE" dirty="0"/>
          </a:p>
        </p:txBody>
      </p:sp>
      <p:pic>
        <p:nvPicPr>
          <p:cNvPr id="5" name="Picture 4" descr="A black background with blue lines&#10;&#10;Description automatically generated">
            <a:extLst>
              <a:ext uri="{FF2B5EF4-FFF2-40B4-BE49-F238E27FC236}">
                <a16:creationId xmlns:a16="http://schemas.microsoft.com/office/drawing/2014/main" id="{2E2E03E7-2BBE-2268-5EC7-FDF3530D1296}"/>
              </a:ext>
            </a:extLst>
          </p:cNvPr>
          <p:cNvPicPr>
            <a:picLocks noChangeAspect="1"/>
          </p:cNvPicPr>
          <p:nvPr userDrawn="1"/>
        </p:nvPicPr>
        <p:blipFill>
          <a:blip r:embed="rId2"/>
          <a:srcRect t="71261"/>
          <a:stretch/>
        </p:blipFill>
        <p:spPr>
          <a:xfrm>
            <a:off x="-10888" y="3664148"/>
            <a:ext cx="9151262" cy="1479352"/>
          </a:xfrm>
          <a:prstGeom prst="rect">
            <a:avLst/>
          </a:prstGeom>
        </p:spPr>
      </p:pic>
      <p:pic>
        <p:nvPicPr>
          <p:cNvPr id="8" name="Picture 7">
            <a:extLst>
              <a:ext uri="{FF2B5EF4-FFF2-40B4-BE49-F238E27FC236}">
                <a16:creationId xmlns:a16="http://schemas.microsoft.com/office/drawing/2014/main" id="{E1B92C7F-FA3E-5773-BA25-0A2A1629AC49}"/>
              </a:ext>
            </a:extLst>
          </p:cNvPr>
          <p:cNvPicPr>
            <a:picLocks noChangeAspect="1"/>
          </p:cNvPicPr>
          <p:nvPr userDrawn="1"/>
        </p:nvPicPr>
        <p:blipFill>
          <a:blip r:embed="rId3"/>
          <a:srcRect/>
          <a:stretch/>
        </p:blipFill>
        <p:spPr>
          <a:xfrm>
            <a:off x="426023" y="4477439"/>
            <a:ext cx="1351403" cy="239923"/>
          </a:xfrm>
          <a:prstGeom prst="rect">
            <a:avLst/>
          </a:prstGeom>
        </p:spPr>
      </p:pic>
    </p:spTree>
    <p:extLst>
      <p:ext uri="{BB962C8B-B14F-4D97-AF65-F5344CB8AC3E}">
        <p14:creationId xmlns:p14="http://schemas.microsoft.com/office/powerpoint/2010/main" val="41730647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Contact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1268F5-A93E-6612-80FF-E089FFEF9F30}"/>
              </a:ext>
            </a:extLst>
          </p:cNvPr>
          <p:cNvSpPr/>
          <p:nvPr userDrawn="1"/>
        </p:nvSpPr>
        <p:spPr>
          <a:xfrm>
            <a:off x="210457" y="209209"/>
            <a:ext cx="8708572" cy="47171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Picture Placeholder 13">
            <a:extLst>
              <a:ext uri="{FF2B5EF4-FFF2-40B4-BE49-F238E27FC236}">
                <a16:creationId xmlns:a16="http://schemas.microsoft.com/office/drawing/2014/main" id="{85333500-FA49-651A-DF74-FCED4D020D29}"/>
              </a:ext>
            </a:extLst>
          </p:cNvPr>
          <p:cNvSpPr>
            <a:spLocks noGrp="1"/>
          </p:cNvSpPr>
          <p:nvPr>
            <p:ph type="pic" sz="quarter" idx="11"/>
          </p:nvPr>
        </p:nvSpPr>
        <p:spPr>
          <a:xfrm>
            <a:off x="6216650" y="563563"/>
            <a:ext cx="2363788" cy="4008437"/>
          </a:xfrm>
        </p:spPr>
        <p:txBody>
          <a:bodyPr/>
          <a:lstStyle>
            <a:lvl1pPr marL="0" indent="0" algn="ctr">
              <a:buNone/>
              <a:defRPr sz="1000"/>
            </a:lvl1pPr>
          </a:lstStyle>
          <a:p>
            <a:r>
              <a:rPr lang="nl-NL"/>
              <a:t>Klik op het pictogram als u een afbeelding wilt toevoegen</a:t>
            </a:r>
            <a:endParaRPr lang="en-BE" dirty="0"/>
          </a:p>
        </p:txBody>
      </p:sp>
      <p:pic>
        <p:nvPicPr>
          <p:cNvPr id="15" name="Picture 14" descr="A black and blue background&#10;&#10;Description automatically generated">
            <a:extLst>
              <a:ext uri="{FF2B5EF4-FFF2-40B4-BE49-F238E27FC236}">
                <a16:creationId xmlns:a16="http://schemas.microsoft.com/office/drawing/2014/main" id="{0787C494-BEDA-8525-6C45-28E74F93A4D4}"/>
              </a:ext>
            </a:extLst>
          </p:cNvPr>
          <p:cNvPicPr>
            <a:picLocks noChangeAspect="1"/>
          </p:cNvPicPr>
          <p:nvPr userDrawn="1"/>
        </p:nvPicPr>
        <p:blipFill>
          <a:blip r:embed="rId2"/>
          <a:srcRect t="34173" b="33373"/>
          <a:stretch/>
        </p:blipFill>
        <p:spPr>
          <a:xfrm rot="10800000">
            <a:off x="0" y="3474244"/>
            <a:ext cx="9144000" cy="1669256"/>
          </a:xfrm>
          <a:prstGeom prst="rect">
            <a:avLst/>
          </a:prstGeom>
          <a:noFill/>
        </p:spPr>
      </p:pic>
      <p:sp>
        <p:nvSpPr>
          <p:cNvPr id="2" name="Title 1"/>
          <p:cNvSpPr>
            <a:spLocks noGrp="1"/>
          </p:cNvSpPr>
          <p:nvPr>
            <p:ph type="ctrTitle"/>
          </p:nvPr>
        </p:nvSpPr>
        <p:spPr>
          <a:xfrm>
            <a:off x="625104" y="1109250"/>
            <a:ext cx="4967514" cy="1712493"/>
          </a:xfrm>
        </p:spPr>
        <p:txBody>
          <a:bodyPr anchor="b"/>
          <a:lstStyle>
            <a:lvl1pPr algn="l">
              <a:defRPr sz="4000">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625104" y="2885011"/>
            <a:ext cx="4967514" cy="1262115"/>
          </a:xfrm>
        </p:spPr>
        <p:txBody>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pic>
        <p:nvPicPr>
          <p:cNvPr id="7" name="Picture 6">
            <a:extLst>
              <a:ext uri="{FF2B5EF4-FFF2-40B4-BE49-F238E27FC236}">
                <a16:creationId xmlns:a16="http://schemas.microsoft.com/office/drawing/2014/main" id="{598E788A-39DE-084C-9E14-B76DC4DCA1A8}"/>
              </a:ext>
            </a:extLst>
          </p:cNvPr>
          <p:cNvPicPr>
            <a:picLocks noChangeAspect="1"/>
          </p:cNvPicPr>
          <p:nvPr userDrawn="1"/>
        </p:nvPicPr>
        <p:blipFill>
          <a:blip r:embed="rId3"/>
          <a:srcRect/>
          <a:stretch/>
        </p:blipFill>
        <p:spPr>
          <a:xfrm>
            <a:off x="426023" y="4477439"/>
            <a:ext cx="1351403" cy="239923"/>
          </a:xfrm>
          <a:prstGeom prst="rect">
            <a:avLst/>
          </a:prstGeom>
        </p:spPr>
      </p:pic>
    </p:spTree>
    <p:extLst>
      <p:ext uri="{BB962C8B-B14F-4D97-AF65-F5344CB8AC3E}">
        <p14:creationId xmlns:p14="http://schemas.microsoft.com/office/powerpoint/2010/main" val="264915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Eind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DF9EDD-A67B-91EE-65D6-E746DD75A9A3}"/>
              </a:ext>
            </a:extLst>
          </p:cNvPr>
          <p:cNvSpPr/>
          <p:nvPr userDrawn="1"/>
        </p:nvSpPr>
        <p:spPr>
          <a:xfrm>
            <a:off x="217714" y="213178"/>
            <a:ext cx="8708572" cy="4717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9" name="Picture 8" descr="A black background with blue lines&#10;&#10;Description automatically generated">
            <a:extLst>
              <a:ext uri="{FF2B5EF4-FFF2-40B4-BE49-F238E27FC236}">
                <a16:creationId xmlns:a16="http://schemas.microsoft.com/office/drawing/2014/main" id="{EDCFA6BA-7395-2198-5A43-FCDF55DD7F8D}"/>
              </a:ext>
            </a:extLst>
          </p:cNvPr>
          <p:cNvPicPr>
            <a:picLocks noChangeAspect="1"/>
          </p:cNvPicPr>
          <p:nvPr userDrawn="1"/>
        </p:nvPicPr>
        <p:blipFill>
          <a:blip r:embed="rId2"/>
          <a:srcRect t="71261"/>
          <a:stretch/>
        </p:blipFill>
        <p:spPr>
          <a:xfrm>
            <a:off x="-10888" y="3664148"/>
            <a:ext cx="9151262" cy="1479352"/>
          </a:xfrm>
          <a:prstGeom prst="rect">
            <a:avLst/>
          </a:prstGeom>
        </p:spPr>
      </p:pic>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3"/>
          <a:srcRect/>
          <a:stretch/>
        </p:blipFill>
        <p:spPr>
          <a:xfrm>
            <a:off x="651239" y="2007771"/>
            <a:ext cx="2255248" cy="400388"/>
          </a:xfrm>
          <a:prstGeom prst="rect">
            <a:avLst/>
          </a:prstGeom>
        </p:spPr>
      </p:pic>
      <p:sp>
        <p:nvSpPr>
          <p:cNvPr id="10" name="TextBox 9">
            <a:extLst>
              <a:ext uri="{FF2B5EF4-FFF2-40B4-BE49-F238E27FC236}">
                <a16:creationId xmlns:a16="http://schemas.microsoft.com/office/drawing/2014/main" id="{40A0BB5B-45BB-E3F2-20D6-D8A0FC27E137}"/>
              </a:ext>
            </a:extLst>
          </p:cNvPr>
          <p:cNvSpPr txBox="1"/>
          <p:nvPr userDrawn="1"/>
        </p:nvSpPr>
        <p:spPr>
          <a:xfrm>
            <a:off x="651239" y="2338842"/>
            <a:ext cx="6377354" cy="1852246"/>
          </a:xfrm>
          <a:prstGeom prst="rect">
            <a:avLst/>
          </a:prstGeom>
          <a:noFill/>
        </p:spPr>
        <p:txBody>
          <a:bodyPr wrap="square" lIns="0" tIns="0" rIns="0" bIns="0" rtlCol="0" anchor="b" anchorCtr="0">
            <a:noAutofit/>
          </a:bodyPr>
          <a:lstStyle/>
          <a:p>
            <a:pPr lvl="0">
              <a:lnSpc>
                <a:spcPct val="90000"/>
              </a:lnSpc>
            </a:pPr>
            <a:r>
              <a:rPr lang="en-GB" sz="1400" dirty="0">
                <a:solidFill>
                  <a:schemeClr val="accent1"/>
                </a:solidFill>
                <a:latin typeface="+mj-lt"/>
              </a:rPr>
              <a:t>Contact</a:t>
            </a:r>
            <a:r>
              <a:rPr lang="en-GB" sz="1400" dirty="0">
                <a:solidFill>
                  <a:schemeClr val="tx2"/>
                </a:solidFill>
                <a:latin typeface="+mj-lt"/>
              </a:rPr>
              <a:t> </a:t>
            </a:r>
          </a:p>
          <a:p>
            <a:pPr lvl="0">
              <a:lnSpc>
                <a:spcPct val="90000"/>
              </a:lnSpc>
            </a:pPr>
            <a:r>
              <a:rPr lang="en-GB" sz="1400" dirty="0" err="1">
                <a:solidFill>
                  <a:schemeClr val="bg1"/>
                </a:solidFill>
              </a:rPr>
              <a:t>info.wewis@vlaanderen.be</a:t>
            </a:r>
            <a:endParaRPr lang="en-GB" sz="1400" dirty="0">
              <a:solidFill>
                <a:schemeClr val="bg1"/>
              </a:solidFill>
            </a:endParaRPr>
          </a:p>
          <a:p>
            <a:pPr lvl="0">
              <a:lnSpc>
                <a:spcPct val="90000"/>
              </a:lnSpc>
            </a:pPr>
            <a:r>
              <a:rPr lang="en-GB" sz="1400" dirty="0" err="1">
                <a:solidFill>
                  <a:schemeClr val="bg1"/>
                </a:solidFill>
              </a:rPr>
              <a:t>tel</a:t>
            </a:r>
            <a:r>
              <a:rPr lang="en-GB" sz="1400" dirty="0">
                <a:solidFill>
                  <a:schemeClr val="bg1"/>
                </a:solidFill>
              </a:rPr>
              <a:t>: +32 2 553 42 56</a:t>
            </a:r>
          </a:p>
          <a:p>
            <a:pPr lvl="0">
              <a:lnSpc>
                <a:spcPct val="90000"/>
              </a:lnSpc>
            </a:pPr>
            <a:endParaRPr lang="en-GB" sz="1400" dirty="0">
              <a:solidFill>
                <a:schemeClr val="bg1"/>
              </a:solidFill>
            </a:endParaRPr>
          </a:p>
          <a:p>
            <a:pPr lvl="0">
              <a:lnSpc>
                <a:spcPct val="90000"/>
              </a:lnSpc>
            </a:pPr>
            <a:r>
              <a:rPr lang="en-GB" sz="1400" dirty="0" err="1">
                <a:solidFill>
                  <a:schemeClr val="accent1"/>
                </a:solidFill>
                <a:latin typeface="+mj-lt"/>
              </a:rPr>
              <a:t>Adres</a:t>
            </a:r>
            <a:r>
              <a:rPr lang="en-GB" sz="1400" dirty="0">
                <a:solidFill>
                  <a:schemeClr val="accent1"/>
                </a:solidFill>
                <a:latin typeface="+mj-lt"/>
              </a:rPr>
              <a:t> </a:t>
            </a:r>
          </a:p>
          <a:p>
            <a:pPr lvl="0">
              <a:lnSpc>
                <a:spcPct val="90000"/>
              </a:lnSpc>
            </a:pPr>
            <a:r>
              <a:rPr lang="en-GB" sz="1400" dirty="0">
                <a:solidFill>
                  <a:schemeClr val="bg1"/>
                </a:solidFill>
              </a:rPr>
              <a:t>Marie-Elisabeth </a:t>
            </a:r>
            <a:r>
              <a:rPr lang="en-GB" sz="1400" dirty="0" err="1">
                <a:solidFill>
                  <a:schemeClr val="bg1"/>
                </a:solidFill>
              </a:rPr>
              <a:t>Belpairegebouw</a:t>
            </a:r>
            <a:endParaRPr lang="en-GB" sz="1400" dirty="0">
              <a:solidFill>
                <a:schemeClr val="bg1"/>
              </a:solidFill>
            </a:endParaRPr>
          </a:p>
          <a:p>
            <a:pPr lvl="0">
              <a:lnSpc>
                <a:spcPct val="90000"/>
              </a:lnSpc>
            </a:pPr>
            <a:r>
              <a:rPr lang="en-GB" sz="1400" dirty="0">
                <a:solidFill>
                  <a:schemeClr val="bg1"/>
                </a:solidFill>
              </a:rPr>
              <a:t>Simon </a:t>
            </a:r>
            <a:r>
              <a:rPr lang="en-GB" sz="1400" dirty="0" err="1">
                <a:solidFill>
                  <a:schemeClr val="bg1"/>
                </a:solidFill>
              </a:rPr>
              <a:t>Bolivarlaan</a:t>
            </a:r>
            <a:r>
              <a:rPr lang="en-GB" sz="1400" dirty="0">
                <a:solidFill>
                  <a:schemeClr val="bg1"/>
                </a:solidFill>
              </a:rPr>
              <a:t> 17</a:t>
            </a:r>
          </a:p>
          <a:p>
            <a:pPr lvl="0">
              <a:lnSpc>
                <a:spcPct val="90000"/>
              </a:lnSpc>
            </a:pPr>
            <a:r>
              <a:rPr lang="en-GB" sz="1400" dirty="0">
                <a:solidFill>
                  <a:schemeClr val="bg1"/>
                </a:solidFill>
              </a:rPr>
              <a:t>1000 Brussel</a:t>
            </a:r>
            <a:endParaRPr lang="en-BE" sz="1400" dirty="0">
              <a:solidFill>
                <a:schemeClr val="bg1"/>
              </a:solidFill>
            </a:endParaRPr>
          </a:p>
        </p:txBody>
      </p:sp>
    </p:spTree>
    <p:extLst>
      <p:ext uri="{BB962C8B-B14F-4D97-AF65-F5344CB8AC3E}">
        <p14:creationId xmlns:p14="http://schemas.microsoft.com/office/powerpoint/2010/main" val="150391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angepaste lay-out 1 1 1">
  <p:cSld name="CUSTOM_1_1">
    <p:bg>
      <p:bgPr>
        <a:solidFill>
          <a:srgbClr val="004570"/>
        </a:solidFill>
        <a:effectLst/>
      </p:bgPr>
    </p:bg>
    <p:spTree>
      <p:nvGrpSpPr>
        <p:cNvPr id="1" name="Shape 280"/>
        <p:cNvGrpSpPr/>
        <p:nvPr/>
      </p:nvGrpSpPr>
      <p:grpSpPr>
        <a:xfrm>
          <a:off x="0" y="0"/>
          <a:ext cx="0" cy="0"/>
          <a:chOff x="0" y="0"/>
          <a:chExt cx="0" cy="0"/>
        </a:xfrm>
      </p:grpSpPr>
      <p:sp>
        <p:nvSpPr>
          <p:cNvPr id="281" name="Google Shape;281;p42"/>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grpSp>
        <p:nvGrpSpPr>
          <p:cNvPr id="282" name="Google Shape;282;p42"/>
          <p:cNvGrpSpPr/>
          <p:nvPr/>
        </p:nvGrpSpPr>
        <p:grpSpPr>
          <a:xfrm>
            <a:off x="308219" y="-852368"/>
            <a:ext cx="512568" cy="1729080"/>
            <a:chOff x="0" y="-28575"/>
            <a:chExt cx="270000" cy="910809"/>
          </a:xfrm>
        </p:grpSpPr>
        <p:sp>
          <p:nvSpPr>
            <p:cNvPr id="283" name="Google Shape;283;p4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284" name="Google Shape;284;p4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85" name="Google Shape;285;p42"/>
          <p:cNvGrpSpPr/>
          <p:nvPr/>
        </p:nvGrpSpPr>
        <p:grpSpPr>
          <a:xfrm>
            <a:off x="258107" y="-891680"/>
            <a:ext cx="512568" cy="1729080"/>
            <a:chOff x="0" y="-28575"/>
            <a:chExt cx="270000" cy="910809"/>
          </a:xfrm>
        </p:grpSpPr>
        <p:sp>
          <p:nvSpPr>
            <p:cNvPr id="286" name="Google Shape;286;p42"/>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287" name="Google Shape;287;p42"/>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288" name="Google Shape;288;p42"/>
          <p:cNvGrpSpPr/>
          <p:nvPr/>
        </p:nvGrpSpPr>
        <p:grpSpPr>
          <a:xfrm>
            <a:off x="130277" y="4566197"/>
            <a:ext cx="470611" cy="470611"/>
            <a:chOff x="0" y="0"/>
            <a:chExt cx="812800" cy="812800"/>
          </a:xfrm>
        </p:grpSpPr>
        <p:sp>
          <p:nvSpPr>
            <p:cNvPr id="289" name="Google Shape;289;p4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2"/>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91" name="Google Shape;291;p42"/>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292" name="Google Shape;292;p42"/>
          <p:cNvGrpSpPr/>
          <p:nvPr/>
        </p:nvGrpSpPr>
        <p:grpSpPr>
          <a:xfrm>
            <a:off x="999998" y="1932013"/>
            <a:ext cx="7144004" cy="2019905"/>
            <a:chOff x="586" y="0"/>
            <a:chExt cx="19050678" cy="5386413"/>
          </a:xfrm>
        </p:grpSpPr>
        <p:sp>
          <p:nvSpPr>
            <p:cNvPr id="293" name="Google Shape;293;p42"/>
            <p:cNvSpPr/>
            <p:nvPr/>
          </p:nvSpPr>
          <p:spPr>
            <a:xfrm>
              <a:off x="5002254"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94" name="Google Shape;294;p42"/>
            <p:cNvGrpSpPr/>
            <p:nvPr/>
          </p:nvGrpSpPr>
          <p:grpSpPr>
            <a:xfrm>
              <a:off x="5371198" y="4350097"/>
              <a:ext cx="3318744" cy="1036316"/>
              <a:chOff x="0" y="-28575"/>
              <a:chExt cx="812800" cy="253800"/>
            </a:xfrm>
          </p:grpSpPr>
          <p:sp>
            <p:nvSpPr>
              <p:cNvPr id="295" name="Google Shape;295;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296" name="Google Shape;296;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297" name="Google Shape;297;p42"/>
            <p:cNvSpPr/>
            <p:nvPr/>
          </p:nvSpPr>
          <p:spPr>
            <a:xfrm>
              <a:off x="9998719"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298" name="Google Shape;298;p42"/>
            <p:cNvGrpSpPr/>
            <p:nvPr/>
          </p:nvGrpSpPr>
          <p:grpSpPr>
            <a:xfrm>
              <a:off x="10367664" y="4350097"/>
              <a:ext cx="3318744" cy="1036316"/>
              <a:chOff x="0" y="-28575"/>
              <a:chExt cx="812800" cy="253800"/>
            </a:xfrm>
          </p:grpSpPr>
          <p:sp>
            <p:nvSpPr>
              <p:cNvPr id="299" name="Google Shape;299;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00" name="Google Shape;300;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01" name="Google Shape;301;p42"/>
            <p:cNvSpPr/>
            <p:nvPr/>
          </p:nvSpPr>
          <p:spPr>
            <a:xfrm flipH="1">
              <a:off x="586" y="0"/>
              <a:ext cx="4056079" cy="3780426"/>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302" name="Google Shape;302;p42"/>
            <p:cNvGrpSpPr/>
            <p:nvPr/>
          </p:nvGrpSpPr>
          <p:grpSpPr>
            <a:xfrm>
              <a:off x="368944" y="4350097"/>
              <a:ext cx="3318744" cy="1036316"/>
              <a:chOff x="0" y="-28575"/>
              <a:chExt cx="812800" cy="253800"/>
            </a:xfrm>
          </p:grpSpPr>
          <p:sp>
            <p:nvSpPr>
              <p:cNvPr id="303" name="Google Shape;303;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04" name="Google Shape;304;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05" name="Google Shape;305;p42"/>
            <p:cNvSpPr/>
            <p:nvPr/>
          </p:nvSpPr>
          <p:spPr>
            <a:xfrm>
              <a:off x="14995185"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06" name="Google Shape;306;p42"/>
            <p:cNvGrpSpPr/>
            <p:nvPr/>
          </p:nvGrpSpPr>
          <p:grpSpPr>
            <a:xfrm>
              <a:off x="15364129" y="4350097"/>
              <a:ext cx="3318744" cy="1036316"/>
              <a:chOff x="0" y="-28575"/>
              <a:chExt cx="812800" cy="253800"/>
            </a:xfrm>
          </p:grpSpPr>
          <p:sp>
            <p:nvSpPr>
              <p:cNvPr id="307" name="Google Shape;307;p42"/>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08" name="Google Shape;308;p42"/>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sp>
        <p:nvSpPr>
          <p:cNvPr id="309" name="Google Shape;309;p42"/>
          <p:cNvSpPr txBox="1">
            <a:spLocks noGrp="1"/>
          </p:cNvSpPr>
          <p:nvPr>
            <p:ph type="subTitle" idx="1"/>
          </p:nvPr>
        </p:nvSpPr>
        <p:spPr>
          <a:xfrm>
            <a:off x="1138338"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10" name="Google Shape;310;p42"/>
          <p:cNvSpPr txBox="1">
            <a:spLocks noGrp="1"/>
          </p:cNvSpPr>
          <p:nvPr>
            <p:ph type="subTitle" idx="2"/>
          </p:nvPr>
        </p:nvSpPr>
        <p:spPr>
          <a:xfrm>
            <a:off x="301527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11" name="Google Shape;311;p42"/>
          <p:cNvSpPr txBox="1">
            <a:spLocks noGrp="1"/>
          </p:cNvSpPr>
          <p:nvPr>
            <p:ph type="subTitle" idx="3"/>
          </p:nvPr>
        </p:nvSpPr>
        <p:spPr>
          <a:xfrm>
            <a:off x="48922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12" name="Google Shape;312;p42"/>
          <p:cNvSpPr txBox="1">
            <a:spLocks noGrp="1"/>
          </p:cNvSpPr>
          <p:nvPr>
            <p:ph type="subTitle" idx="4"/>
          </p:nvPr>
        </p:nvSpPr>
        <p:spPr>
          <a:xfrm>
            <a:off x="676912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Eind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DF9EDD-A67B-91EE-65D6-E746DD75A9A3}"/>
              </a:ext>
            </a:extLst>
          </p:cNvPr>
          <p:cNvSpPr/>
          <p:nvPr userDrawn="1"/>
        </p:nvSpPr>
        <p:spPr>
          <a:xfrm>
            <a:off x="217714" y="213178"/>
            <a:ext cx="8708572" cy="4717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Picture Placeholder 4">
            <a:extLst>
              <a:ext uri="{FF2B5EF4-FFF2-40B4-BE49-F238E27FC236}">
                <a16:creationId xmlns:a16="http://schemas.microsoft.com/office/drawing/2014/main" id="{6F6111F8-A9B5-DD63-4F97-C5C9870E26EA}"/>
              </a:ext>
            </a:extLst>
          </p:cNvPr>
          <p:cNvSpPr>
            <a:spLocks noGrp="1"/>
          </p:cNvSpPr>
          <p:nvPr>
            <p:ph type="pic" sz="quarter" idx="10"/>
          </p:nvPr>
        </p:nvSpPr>
        <p:spPr>
          <a:xfrm>
            <a:off x="6181725" y="504825"/>
            <a:ext cx="2462213" cy="4176713"/>
          </a:xfrm>
        </p:spPr>
        <p:txBody>
          <a:bodyPr/>
          <a:lstStyle>
            <a:lvl1pPr marL="0" indent="0" algn="ctr">
              <a:buNone/>
              <a:defRPr sz="900">
                <a:solidFill>
                  <a:schemeClr val="bg1"/>
                </a:solidFill>
              </a:defRPr>
            </a:lvl1pPr>
          </a:lstStyle>
          <a:p>
            <a:r>
              <a:rPr lang="nl-NL"/>
              <a:t>Klik op het pictogram als u een afbeelding wilt toevoegen</a:t>
            </a:r>
            <a:endParaRPr lang="en-BE" dirty="0"/>
          </a:p>
        </p:txBody>
      </p:sp>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2"/>
          <a:srcRect/>
          <a:stretch/>
        </p:blipFill>
        <p:spPr>
          <a:xfrm>
            <a:off x="651239" y="2007771"/>
            <a:ext cx="2255248" cy="400388"/>
          </a:xfrm>
          <a:prstGeom prst="rect">
            <a:avLst/>
          </a:prstGeom>
        </p:spPr>
      </p:pic>
      <p:pic>
        <p:nvPicPr>
          <p:cNvPr id="9" name="Picture 8" descr="A black background with blue lines&#10;&#10;Description automatically generated">
            <a:extLst>
              <a:ext uri="{FF2B5EF4-FFF2-40B4-BE49-F238E27FC236}">
                <a16:creationId xmlns:a16="http://schemas.microsoft.com/office/drawing/2014/main" id="{EDCFA6BA-7395-2198-5A43-FCDF55DD7F8D}"/>
              </a:ext>
            </a:extLst>
          </p:cNvPr>
          <p:cNvPicPr>
            <a:picLocks noChangeAspect="1"/>
          </p:cNvPicPr>
          <p:nvPr userDrawn="1"/>
        </p:nvPicPr>
        <p:blipFill>
          <a:blip r:embed="rId3"/>
          <a:srcRect t="71261"/>
          <a:stretch/>
        </p:blipFill>
        <p:spPr>
          <a:xfrm>
            <a:off x="-10888" y="3664148"/>
            <a:ext cx="9151262" cy="1479352"/>
          </a:xfrm>
          <a:prstGeom prst="rect">
            <a:avLst/>
          </a:prstGeom>
        </p:spPr>
      </p:pic>
      <p:sp>
        <p:nvSpPr>
          <p:cNvPr id="4" name="TextBox 3">
            <a:extLst>
              <a:ext uri="{FF2B5EF4-FFF2-40B4-BE49-F238E27FC236}">
                <a16:creationId xmlns:a16="http://schemas.microsoft.com/office/drawing/2014/main" id="{DB52E415-3C69-9565-C580-2CBF3A78B7C4}"/>
              </a:ext>
            </a:extLst>
          </p:cNvPr>
          <p:cNvSpPr txBox="1"/>
          <p:nvPr userDrawn="1"/>
        </p:nvSpPr>
        <p:spPr>
          <a:xfrm>
            <a:off x="651239" y="2338842"/>
            <a:ext cx="6377354" cy="1852246"/>
          </a:xfrm>
          <a:prstGeom prst="rect">
            <a:avLst/>
          </a:prstGeom>
          <a:noFill/>
        </p:spPr>
        <p:txBody>
          <a:bodyPr wrap="square" lIns="0" tIns="0" rIns="0" bIns="0" rtlCol="0" anchor="b" anchorCtr="0">
            <a:noAutofit/>
          </a:bodyPr>
          <a:lstStyle/>
          <a:p>
            <a:pPr lvl="0">
              <a:lnSpc>
                <a:spcPct val="90000"/>
              </a:lnSpc>
            </a:pPr>
            <a:r>
              <a:rPr lang="en-GB" sz="1400" dirty="0">
                <a:solidFill>
                  <a:schemeClr val="accent1"/>
                </a:solidFill>
                <a:latin typeface="+mj-lt"/>
              </a:rPr>
              <a:t>Contact</a:t>
            </a:r>
            <a:r>
              <a:rPr lang="en-GB" sz="1400" dirty="0">
                <a:solidFill>
                  <a:schemeClr val="tx2"/>
                </a:solidFill>
                <a:latin typeface="+mj-lt"/>
              </a:rPr>
              <a:t> </a:t>
            </a:r>
          </a:p>
          <a:p>
            <a:pPr lvl="0">
              <a:lnSpc>
                <a:spcPct val="90000"/>
              </a:lnSpc>
            </a:pPr>
            <a:r>
              <a:rPr lang="en-GB" sz="1400" dirty="0" err="1">
                <a:solidFill>
                  <a:schemeClr val="bg1"/>
                </a:solidFill>
              </a:rPr>
              <a:t>info.wewis@vlaanderen.be</a:t>
            </a:r>
            <a:endParaRPr lang="en-GB" sz="1400" dirty="0">
              <a:solidFill>
                <a:schemeClr val="bg1"/>
              </a:solidFill>
            </a:endParaRPr>
          </a:p>
          <a:p>
            <a:pPr lvl="0">
              <a:lnSpc>
                <a:spcPct val="90000"/>
              </a:lnSpc>
            </a:pPr>
            <a:r>
              <a:rPr lang="en-GB" sz="1400" dirty="0" err="1">
                <a:solidFill>
                  <a:schemeClr val="bg1"/>
                </a:solidFill>
              </a:rPr>
              <a:t>tel</a:t>
            </a:r>
            <a:r>
              <a:rPr lang="en-GB" sz="1400" dirty="0">
                <a:solidFill>
                  <a:schemeClr val="bg1"/>
                </a:solidFill>
              </a:rPr>
              <a:t>: +32 2 553 42 56</a:t>
            </a:r>
          </a:p>
          <a:p>
            <a:pPr lvl="0">
              <a:lnSpc>
                <a:spcPct val="90000"/>
              </a:lnSpc>
            </a:pPr>
            <a:endParaRPr lang="en-GB" sz="1400" dirty="0">
              <a:solidFill>
                <a:schemeClr val="bg1"/>
              </a:solidFill>
            </a:endParaRPr>
          </a:p>
          <a:p>
            <a:pPr lvl="0">
              <a:lnSpc>
                <a:spcPct val="90000"/>
              </a:lnSpc>
            </a:pPr>
            <a:r>
              <a:rPr lang="en-GB" sz="1400" dirty="0" err="1">
                <a:solidFill>
                  <a:schemeClr val="accent1"/>
                </a:solidFill>
                <a:latin typeface="+mj-lt"/>
              </a:rPr>
              <a:t>Adres</a:t>
            </a:r>
            <a:r>
              <a:rPr lang="en-GB" sz="1400" dirty="0">
                <a:solidFill>
                  <a:schemeClr val="accent1"/>
                </a:solidFill>
                <a:latin typeface="+mj-lt"/>
              </a:rPr>
              <a:t> </a:t>
            </a:r>
          </a:p>
          <a:p>
            <a:pPr lvl="0">
              <a:lnSpc>
                <a:spcPct val="90000"/>
              </a:lnSpc>
            </a:pPr>
            <a:r>
              <a:rPr lang="en-GB" sz="1400" dirty="0">
                <a:solidFill>
                  <a:schemeClr val="bg1"/>
                </a:solidFill>
              </a:rPr>
              <a:t>Marie-Elisabeth </a:t>
            </a:r>
            <a:r>
              <a:rPr lang="en-GB" sz="1400" dirty="0" err="1">
                <a:solidFill>
                  <a:schemeClr val="bg1"/>
                </a:solidFill>
              </a:rPr>
              <a:t>Belpairegebouw</a:t>
            </a:r>
            <a:endParaRPr lang="en-GB" sz="1400" dirty="0">
              <a:solidFill>
                <a:schemeClr val="bg1"/>
              </a:solidFill>
            </a:endParaRPr>
          </a:p>
          <a:p>
            <a:pPr lvl="0">
              <a:lnSpc>
                <a:spcPct val="90000"/>
              </a:lnSpc>
            </a:pPr>
            <a:r>
              <a:rPr lang="en-GB" sz="1400" dirty="0">
                <a:solidFill>
                  <a:schemeClr val="bg1"/>
                </a:solidFill>
              </a:rPr>
              <a:t>Simon </a:t>
            </a:r>
            <a:r>
              <a:rPr lang="en-GB" sz="1400" dirty="0" err="1">
                <a:solidFill>
                  <a:schemeClr val="bg1"/>
                </a:solidFill>
              </a:rPr>
              <a:t>Bolivarlaan</a:t>
            </a:r>
            <a:r>
              <a:rPr lang="en-GB" sz="1400" dirty="0">
                <a:solidFill>
                  <a:schemeClr val="bg1"/>
                </a:solidFill>
              </a:rPr>
              <a:t> 17</a:t>
            </a:r>
          </a:p>
          <a:p>
            <a:pPr lvl="0">
              <a:lnSpc>
                <a:spcPct val="90000"/>
              </a:lnSpc>
            </a:pPr>
            <a:r>
              <a:rPr lang="en-GB" sz="1400" dirty="0">
                <a:solidFill>
                  <a:schemeClr val="bg1"/>
                </a:solidFill>
              </a:rPr>
              <a:t>1000 Brussel</a:t>
            </a:r>
            <a:endParaRPr lang="en-BE" sz="1400" dirty="0">
              <a:solidFill>
                <a:schemeClr val="bg1"/>
              </a:solidFill>
            </a:endParaRPr>
          </a:p>
        </p:txBody>
      </p:sp>
    </p:spTree>
    <p:extLst>
      <p:ext uri="{BB962C8B-B14F-4D97-AF65-F5344CB8AC3E}">
        <p14:creationId xmlns:p14="http://schemas.microsoft.com/office/powerpoint/2010/main" val="138778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Eind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DF9EDD-A67B-91EE-65D6-E746DD75A9A3}"/>
              </a:ext>
            </a:extLst>
          </p:cNvPr>
          <p:cNvSpPr/>
          <p:nvPr userDrawn="1"/>
        </p:nvSpPr>
        <p:spPr>
          <a:xfrm>
            <a:off x="217714" y="213178"/>
            <a:ext cx="8708572" cy="4717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9" name="Picture 8">
            <a:extLst>
              <a:ext uri="{FF2B5EF4-FFF2-40B4-BE49-F238E27FC236}">
                <a16:creationId xmlns:a16="http://schemas.microsoft.com/office/drawing/2014/main" id="{EDCFA6BA-7395-2198-5A43-FCDF55DD7F8D}"/>
              </a:ext>
            </a:extLst>
          </p:cNvPr>
          <p:cNvPicPr>
            <a:picLocks noChangeAspect="1"/>
          </p:cNvPicPr>
          <p:nvPr userDrawn="1"/>
        </p:nvPicPr>
        <p:blipFill rotWithShape="1">
          <a:blip r:embed="rId2"/>
          <a:srcRect/>
          <a:stretch/>
        </p:blipFill>
        <p:spPr>
          <a:xfrm>
            <a:off x="4697047" y="-20831"/>
            <a:ext cx="4446954" cy="5164331"/>
          </a:xfrm>
          <a:prstGeom prst="rect">
            <a:avLst/>
          </a:prstGeom>
        </p:spPr>
      </p:pic>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3"/>
          <a:srcRect/>
          <a:stretch/>
        </p:blipFill>
        <p:spPr>
          <a:xfrm>
            <a:off x="651239" y="2007771"/>
            <a:ext cx="2255248" cy="400388"/>
          </a:xfrm>
          <a:prstGeom prst="rect">
            <a:avLst/>
          </a:prstGeom>
        </p:spPr>
      </p:pic>
      <p:sp>
        <p:nvSpPr>
          <p:cNvPr id="6" name="TextBox 5">
            <a:extLst>
              <a:ext uri="{FF2B5EF4-FFF2-40B4-BE49-F238E27FC236}">
                <a16:creationId xmlns:a16="http://schemas.microsoft.com/office/drawing/2014/main" id="{EEE6882E-CFF9-1802-AC06-CB8BE56A2154}"/>
              </a:ext>
            </a:extLst>
          </p:cNvPr>
          <p:cNvSpPr txBox="1"/>
          <p:nvPr userDrawn="1"/>
        </p:nvSpPr>
        <p:spPr>
          <a:xfrm>
            <a:off x="651239" y="2338842"/>
            <a:ext cx="6377354" cy="1852246"/>
          </a:xfrm>
          <a:prstGeom prst="rect">
            <a:avLst/>
          </a:prstGeom>
          <a:noFill/>
        </p:spPr>
        <p:txBody>
          <a:bodyPr wrap="square" lIns="0" tIns="0" rIns="0" bIns="0" rtlCol="0" anchor="b" anchorCtr="0">
            <a:noAutofit/>
          </a:bodyPr>
          <a:lstStyle/>
          <a:p>
            <a:pPr lvl="0">
              <a:lnSpc>
                <a:spcPct val="90000"/>
              </a:lnSpc>
            </a:pPr>
            <a:r>
              <a:rPr lang="en-GB" sz="1400" dirty="0">
                <a:solidFill>
                  <a:schemeClr val="accent1"/>
                </a:solidFill>
                <a:latin typeface="+mj-lt"/>
              </a:rPr>
              <a:t>Contact</a:t>
            </a:r>
            <a:r>
              <a:rPr lang="en-GB" sz="1400" dirty="0">
                <a:solidFill>
                  <a:schemeClr val="tx2"/>
                </a:solidFill>
                <a:latin typeface="+mj-lt"/>
              </a:rPr>
              <a:t> </a:t>
            </a:r>
          </a:p>
          <a:p>
            <a:pPr lvl="0">
              <a:lnSpc>
                <a:spcPct val="90000"/>
              </a:lnSpc>
            </a:pPr>
            <a:r>
              <a:rPr lang="en-GB" sz="1400" dirty="0" err="1">
                <a:solidFill>
                  <a:schemeClr val="bg1"/>
                </a:solidFill>
              </a:rPr>
              <a:t>info.wewis@vlaanderen.be</a:t>
            </a:r>
            <a:endParaRPr lang="en-GB" sz="1400" dirty="0">
              <a:solidFill>
                <a:schemeClr val="bg1"/>
              </a:solidFill>
            </a:endParaRPr>
          </a:p>
          <a:p>
            <a:pPr lvl="0">
              <a:lnSpc>
                <a:spcPct val="90000"/>
              </a:lnSpc>
            </a:pPr>
            <a:r>
              <a:rPr lang="en-GB" sz="1400" dirty="0" err="1">
                <a:solidFill>
                  <a:schemeClr val="bg1"/>
                </a:solidFill>
              </a:rPr>
              <a:t>tel</a:t>
            </a:r>
            <a:r>
              <a:rPr lang="en-GB" sz="1400" dirty="0">
                <a:solidFill>
                  <a:schemeClr val="bg1"/>
                </a:solidFill>
              </a:rPr>
              <a:t>: +32 2 553 42 56</a:t>
            </a:r>
          </a:p>
          <a:p>
            <a:pPr lvl="0">
              <a:lnSpc>
                <a:spcPct val="90000"/>
              </a:lnSpc>
            </a:pPr>
            <a:endParaRPr lang="en-GB" sz="1400" dirty="0">
              <a:solidFill>
                <a:schemeClr val="bg1"/>
              </a:solidFill>
            </a:endParaRPr>
          </a:p>
          <a:p>
            <a:pPr lvl="0">
              <a:lnSpc>
                <a:spcPct val="90000"/>
              </a:lnSpc>
            </a:pPr>
            <a:r>
              <a:rPr lang="en-GB" sz="1400" dirty="0" err="1">
                <a:solidFill>
                  <a:schemeClr val="accent1"/>
                </a:solidFill>
                <a:latin typeface="+mj-lt"/>
              </a:rPr>
              <a:t>Adres</a:t>
            </a:r>
            <a:r>
              <a:rPr lang="en-GB" sz="1400" dirty="0">
                <a:solidFill>
                  <a:schemeClr val="accent1"/>
                </a:solidFill>
                <a:latin typeface="+mj-lt"/>
              </a:rPr>
              <a:t> </a:t>
            </a:r>
          </a:p>
          <a:p>
            <a:pPr lvl="0">
              <a:lnSpc>
                <a:spcPct val="90000"/>
              </a:lnSpc>
            </a:pPr>
            <a:r>
              <a:rPr lang="en-GB" sz="1400" dirty="0">
                <a:solidFill>
                  <a:schemeClr val="bg1"/>
                </a:solidFill>
              </a:rPr>
              <a:t>Marie-Elisabeth </a:t>
            </a:r>
            <a:r>
              <a:rPr lang="en-GB" sz="1400" dirty="0" err="1">
                <a:solidFill>
                  <a:schemeClr val="bg1"/>
                </a:solidFill>
              </a:rPr>
              <a:t>Belpairegebouw</a:t>
            </a:r>
            <a:endParaRPr lang="en-GB" sz="1400" dirty="0">
              <a:solidFill>
                <a:schemeClr val="bg1"/>
              </a:solidFill>
            </a:endParaRPr>
          </a:p>
          <a:p>
            <a:pPr lvl="0">
              <a:lnSpc>
                <a:spcPct val="90000"/>
              </a:lnSpc>
            </a:pPr>
            <a:r>
              <a:rPr lang="en-GB" sz="1400" dirty="0">
                <a:solidFill>
                  <a:schemeClr val="bg1"/>
                </a:solidFill>
              </a:rPr>
              <a:t>Simon </a:t>
            </a:r>
            <a:r>
              <a:rPr lang="en-GB" sz="1400" dirty="0" err="1">
                <a:solidFill>
                  <a:schemeClr val="bg1"/>
                </a:solidFill>
              </a:rPr>
              <a:t>Bolivarlaan</a:t>
            </a:r>
            <a:r>
              <a:rPr lang="en-GB" sz="1400" dirty="0">
                <a:solidFill>
                  <a:schemeClr val="bg1"/>
                </a:solidFill>
              </a:rPr>
              <a:t> 17</a:t>
            </a:r>
          </a:p>
          <a:p>
            <a:pPr lvl="0">
              <a:lnSpc>
                <a:spcPct val="90000"/>
              </a:lnSpc>
            </a:pPr>
            <a:r>
              <a:rPr lang="en-GB" sz="1400" dirty="0">
                <a:solidFill>
                  <a:schemeClr val="bg1"/>
                </a:solidFill>
              </a:rPr>
              <a:t>1000 Brussel</a:t>
            </a:r>
            <a:endParaRPr lang="en-BE" sz="1400" dirty="0">
              <a:solidFill>
                <a:schemeClr val="bg1"/>
              </a:solidFill>
            </a:endParaRPr>
          </a:p>
        </p:txBody>
      </p:sp>
    </p:spTree>
    <p:extLst>
      <p:ext uri="{BB962C8B-B14F-4D97-AF65-F5344CB8AC3E}">
        <p14:creationId xmlns:p14="http://schemas.microsoft.com/office/powerpoint/2010/main" val="4084635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Eind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DF9EDD-A67B-91EE-65D6-E746DD75A9A3}"/>
              </a:ext>
            </a:extLst>
          </p:cNvPr>
          <p:cNvSpPr/>
          <p:nvPr userDrawn="1"/>
        </p:nvSpPr>
        <p:spPr>
          <a:xfrm>
            <a:off x="217714" y="213178"/>
            <a:ext cx="8708572" cy="4717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2"/>
          <a:srcRect/>
          <a:stretch/>
        </p:blipFill>
        <p:spPr>
          <a:xfrm>
            <a:off x="651239" y="2007771"/>
            <a:ext cx="2255248" cy="400388"/>
          </a:xfrm>
          <a:prstGeom prst="rect">
            <a:avLst/>
          </a:prstGeom>
        </p:spPr>
      </p:pic>
      <p:sp>
        <p:nvSpPr>
          <p:cNvPr id="6" name="TextBox 5">
            <a:extLst>
              <a:ext uri="{FF2B5EF4-FFF2-40B4-BE49-F238E27FC236}">
                <a16:creationId xmlns:a16="http://schemas.microsoft.com/office/drawing/2014/main" id="{EEE6882E-CFF9-1802-AC06-CB8BE56A2154}"/>
              </a:ext>
            </a:extLst>
          </p:cNvPr>
          <p:cNvSpPr txBox="1"/>
          <p:nvPr userDrawn="1"/>
        </p:nvSpPr>
        <p:spPr>
          <a:xfrm>
            <a:off x="651239" y="2338842"/>
            <a:ext cx="6377354" cy="1852246"/>
          </a:xfrm>
          <a:prstGeom prst="rect">
            <a:avLst/>
          </a:prstGeom>
          <a:noFill/>
        </p:spPr>
        <p:txBody>
          <a:bodyPr wrap="square" lIns="0" tIns="0" rIns="0" bIns="0" rtlCol="0" anchor="b" anchorCtr="0">
            <a:noAutofit/>
          </a:bodyPr>
          <a:lstStyle/>
          <a:p>
            <a:pPr lvl="0">
              <a:lnSpc>
                <a:spcPct val="90000"/>
              </a:lnSpc>
            </a:pPr>
            <a:r>
              <a:rPr lang="en-GB" sz="1400" dirty="0">
                <a:solidFill>
                  <a:schemeClr val="accent1"/>
                </a:solidFill>
                <a:latin typeface="+mj-lt"/>
              </a:rPr>
              <a:t>Contact</a:t>
            </a:r>
            <a:r>
              <a:rPr lang="en-GB" sz="1400" dirty="0">
                <a:solidFill>
                  <a:schemeClr val="tx2"/>
                </a:solidFill>
                <a:latin typeface="+mj-lt"/>
              </a:rPr>
              <a:t> </a:t>
            </a:r>
          </a:p>
          <a:p>
            <a:pPr lvl="0">
              <a:lnSpc>
                <a:spcPct val="90000"/>
              </a:lnSpc>
            </a:pPr>
            <a:r>
              <a:rPr lang="en-GB" sz="1400" dirty="0" err="1">
                <a:solidFill>
                  <a:schemeClr val="bg1"/>
                </a:solidFill>
              </a:rPr>
              <a:t>info.wewis@vlaanderen.be</a:t>
            </a:r>
            <a:endParaRPr lang="en-GB" sz="1400" dirty="0">
              <a:solidFill>
                <a:schemeClr val="bg1"/>
              </a:solidFill>
            </a:endParaRPr>
          </a:p>
          <a:p>
            <a:pPr lvl="0">
              <a:lnSpc>
                <a:spcPct val="90000"/>
              </a:lnSpc>
            </a:pPr>
            <a:r>
              <a:rPr lang="en-GB" sz="1400" dirty="0" err="1">
                <a:solidFill>
                  <a:schemeClr val="bg1"/>
                </a:solidFill>
              </a:rPr>
              <a:t>tel</a:t>
            </a:r>
            <a:r>
              <a:rPr lang="en-GB" sz="1400" dirty="0">
                <a:solidFill>
                  <a:schemeClr val="bg1"/>
                </a:solidFill>
              </a:rPr>
              <a:t>: +32 2 553 42 56</a:t>
            </a:r>
          </a:p>
          <a:p>
            <a:pPr lvl="0">
              <a:lnSpc>
                <a:spcPct val="90000"/>
              </a:lnSpc>
            </a:pPr>
            <a:endParaRPr lang="en-GB" sz="1400" dirty="0">
              <a:solidFill>
                <a:schemeClr val="bg1"/>
              </a:solidFill>
            </a:endParaRPr>
          </a:p>
          <a:p>
            <a:pPr lvl="0">
              <a:lnSpc>
                <a:spcPct val="90000"/>
              </a:lnSpc>
            </a:pPr>
            <a:r>
              <a:rPr lang="en-GB" sz="1400" dirty="0" err="1">
                <a:solidFill>
                  <a:schemeClr val="accent1"/>
                </a:solidFill>
                <a:latin typeface="+mj-lt"/>
              </a:rPr>
              <a:t>Adres</a:t>
            </a:r>
            <a:r>
              <a:rPr lang="en-GB" sz="1400" dirty="0">
                <a:solidFill>
                  <a:schemeClr val="accent1"/>
                </a:solidFill>
                <a:latin typeface="+mj-lt"/>
              </a:rPr>
              <a:t> </a:t>
            </a:r>
          </a:p>
          <a:p>
            <a:pPr lvl="0">
              <a:lnSpc>
                <a:spcPct val="90000"/>
              </a:lnSpc>
            </a:pPr>
            <a:r>
              <a:rPr lang="en-GB" sz="1400" dirty="0">
                <a:solidFill>
                  <a:schemeClr val="bg1"/>
                </a:solidFill>
              </a:rPr>
              <a:t>Marie-Elisabeth </a:t>
            </a:r>
            <a:r>
              <a:rPr lang="en-GB" sz="1400" dirty="0" err="1">
                <a:solidFill>
                  <a:schemeClr val="bg1"/>
                </a:solidFill>
              </a:rPr>
              <a:t>Belpairegebouw</a:t>
            </a:r>
            <a:endParaRPr lang="en-GB" sz="1400" dirty="0">
              <a:solidFill>
                <a:schemeClr val="bg1"/>
              </a:solidFill>
            </a:endParaRPr>
          </a:p>
          <a:p>
            <a:pPr lvl="0">
              <a:lnSpc>
                <a:spcPct val="90000"/>
              </a:lnSpc>
            </a:pPr>
            <a:r>
              <a:rPr lang="en-GB" sz="1400" dirty="0">
                <a:solidFill>
                  <a:schemeClr val="bg1"/>
                </a:solidFill>
              </a:rPr>
              <a:t>Simon </a:t>
            </a:r>
            <a:r>
              <a:rPr lang="en-GB" sz="1400" dirty="0" err="1">
                <a:solidFill>
                  <a:schemeClr val="bg1"/>
                </a:solidFill>
              </a:rPr>
              <a:t>Bolivarlaan</a:t>
            </a:r>
            <a:r>
              <a:rPr lang="en-GB" sz="1400" dirty="0">
                <a:solidFill>
                  <a:schemeClr val="bg1"/>
                </a:solidFill>
              </a:rPr>
              <a:t> 17</a:t>
            </a:r>
          </a:p>
          <a:p>
            <a:pPr lvl="0">
              <a:lnSpc>
                <a:spcPct val="90000"/>
              </a:lnSpc>
            </a:pPr>
            <a:r>
              <a:rPr lang="en-GB" sz="1400" dirty="0">
                <a:solidFill>
                  <a:schemeClr val="bg1"/>
                </a:solidFill>
              </a:rPr>
              <a:t>1000 Brussel</a:t>
            </a:r>
            <a:endParaRPr lang="en-BE" sz="1400" dirty="0">
              <a:solidFill>
                <a:schemeClr val="bg1"/>
              </a:solidFill>
            </a:endParaRPr>
          </a:p>
        </p:txBody>
      </p:sp>
      <p:sp>
        <p:nvSpPr>
          <p:cNvPr id="4" name="Picture Placeholder 3">
            <a:extLst>
              <a:ext uri="{FF2B5EF4-FFF2-40B4-BE49-F238E27FC236}">
                <a16:creationId xmlns:a16="http://schemas.microsoft.com/office/drawing/2014/main" id="{9B395E1A-5B77-633F-64D1-BEAA1C39CCEA}"/>
              </a:ext>
            </a:extLst>
          </p:cNvPr>
          <p:cNvSpPr>
            <a:spLocks noGrp="1"/>
          </p:cNvSpPr>
          <p:nvPr>
            <p:ph type="pic" sz="quarter" idx="10"/>
          </p:nvPr>
        </p:nvSpPr>
        <p:spPr>
          <a:xfrm>
            <a:off x="6181601" y="504825"/>
            <a:ext cx="2462213" cy="4176713"/>
          </a:xfrm>
        </p:spPr>
        <p:txBody>
          <a:bodyPr/>
          <a:lstStyle>
            <a:lvl1pPr marL="0" indent="0" algn="ctr">
              <a:buNone/>
              <a:defRPr sz="900">
                <a:solidFill>
                  <a:schemeClr val="bg1"/>
                </a:solidFill>
              </a:defRPr>
            </a:lvl1pPr>
          </a:lstStyle>
          <a:p>
            <a:r>
              <a:rPr lang="nl-NL"/>
              <a:t>Klik op het pictogram als u een afbeelding wilt toevoegen</a:t>
            </a:r>
            <a:endParaRPr lang="en-BE"/>
          </a:p>
        </p:txBody>
      </p:sp>
      <p:pic>
        <p:nvPicPr>
          <p:cNvPr id="9" name="Picture 8">
            <a:extLst>
              <a:ext uri="{FF2B5EF4-FFF2-40B4-BE49-F238E27FC236}">
                <a16:creationId xmlns:a16="http://schemas.microsoft.com/office/drawing/2014/main" id="{EDCFA6BA-7395-2198-5A43-FCDF55DD7F8D}"/>
              </a:ext>
            </a:extLst>
          </p:cNvPr>
          <p:cNvPicPr>
            <a:picLocks noChangeAspect="1"/>
          </p:cNvPicPr>
          <p:nvPr userDrawn="1"/>
        </p:nvPicPr>
        <p:blipFill rotWithShape="1">
          <a:blip r:embed="rId3"/>
          <a:srcRect/>
          <a:stretch/>
        </p:blipFill>
        <p:spPr>
          <a:xfrm>
            <a:off x="4697047" y="-20831"/>
            <a:ext cx="4446954" cy="5164331"/>
          </a:xfrm>
          <a:prstGeom prst="rect">
            <a:avLst/>
          </a:prstGeom>
        </p:spPr>
      </p:pic>
    </p:spTree>
    <p:extLst>
      <p:ext uri="{BB962C8B-B14F-4D97-AF65-F5344CB8AC3E}">
        <p14:creationId xmlns:p14="http://schemas.microsoft.com/office/powerpoint/2010/main" val="387748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ersoonlijke contact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DF9EDD-A67B-91EE-65D6-E746DD75A9A3}"/>
              </a:ext>
            </a:extLst>
          </p:cNvPr>
          <p:cNvSpPr/>
          <p:nvPr userDrawn="1"/>
        </p:nvSpPr>
        <p:spPr>
          <a:xfrm>
            <a:off x="217714" y="213178"/>
            <a:ext cx="8708572" cy="47171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Picture Placeholder 4">
            <a:extLst>
              <a:ext uri="{FF2B5EF4-FFF2-40B4-BE49-F238E27FC236}">
                <a16:creationId xmlns:a16="http://schemas.microsoft.com/office/drawing/2014/main" id="{6F6111F8-A9B5-DD63-4F97-C5C9870E26EA}"/>
              </a:ext>
            </a:extLst>
          </p:cNvPr>
          <p:cNvSpPr>
            <a:spLocks noGrp="1"/>
          </p:cNvSpPr>
          <p:nvPr>
            <p:ph type="pic" sz="quarter" idx="10"/>
          </p:nvPr>
        </p:nvSpPr>
        <p:spPr>
          <a:xfrm>
            <a:off x="6181725" y="504825"/>
            <a:ext cx="2462213" cy="4176713"/>
          </a:xfrm>
        </p:spPr>
        <p:txBody>
          <a:bodyPr/>
          <a:lstStyle>
            <a:lvl1pPr marL="0" indent="0" algn="ctr">
              <a:buNone/>
              <a:defRPr sz="900">
                <a:solidFill>
                  <a:schemeClr val="bg1"/>
                </a:solidFill>
              </a:defRPr>
            </a:lvl1pPr>
          </a:lstStyle>
          <a:p>
            <a:r>
              <a:rPr lang="nl-NL"/>
              <a:t>Klik op het pictogram als u een afbeelding wilt toevoegen</a:t>
            </a:r>
            <a:endParaRPr lang="en-BE" dirty="0"/>
          </a:p>
        </p:txBody>
      </p:sp>
      <p:pic>
        <p:nvPicPr>
          <p:cNvPr id="12" name="Picture 11">
            <a:extLst>
              <a:ext uri="{FF2B5EF4-FFF2-40B4-BE49-F238E27FC236}">
                <a16:creationId xmlns:a16="http://schemas.microsoft.com/office/drawing/2014/main" id="{007F82AE-9432-1B74-54E7-C2978F79FFB9}"/>
              </a:ext>
            </a:extLst>
          </p:cNvPr>
          <p:cNvPicPr>
            <a:picLocks noChangeAspect="1"/>
          </p:cNvPicPr>
          <p:nvPr userDrawn="1"/>
        </p:nvPicPr>
        <p:blipFill>
          <a:blip r:embed="rId2"/>
          <a:srcRect/>
          <a:stretch/>
        </p:blipFill>
        <p:spPr>
          <a:xfrm>
            <a:off x="651239" y="1432806"/>
            <a:ext cx="2255248" cy="400388"/>
          </a:xfrm>
          <a:prstGeom prst="rect">
            <a:avLst/>
          </a:prstGeom>
        </p:spPr>
      </p:pic>
      <p:pic>
        <p:nvPicPr>
          <p:cNvPr id="9" name="Picture 8" descr="A black background with blue lines&#10;&#10;Description automatically generated">
            <a:extLst>
              <a:ext uri="{FF2B5EF4-FFF2-40B4-BE49-F238E27FC236}">
                <a16:creationId xmlns:a16="http://schemas.microsoft.com/office/drawing/2014/main" id="{EDCFA6BA-7395-2198-5A43-FCDF55DD7F8D}"/>
              </a:ext>
            </a:extLst>
          </p:cNvPr>
          <p:cNvPicPr>
            <a:picLocks noChangeAspect="1"/>
          </p:cNvPicPr>
          <p:nvPr userDrawn="1"/>
        </p:nvPicPr>
        <p:blipFill>
          <a:blip r:embed="rId3"/>
          <a:srcRect t="71261"/>
          <a:stretch/>
        </p:blipFill>
        <p:spPr>
          <a:xfrm>
            <a:off x="-10888" y="3664148"/>
            <a:ext cx="9151262" cy="1479352"/>
          </a:xfrm>
          <a:prstGeom prst="rect">
            <a:avLst/>
          </a:prstGeom>
        </p:spPr>
      </p:pic>
    </p:spTree>
    <p:extLst>
      <p:ext uri="{BB962C8B-B14F-4D97-AF65-F5344CB8AC3E}">
        <p14:creationId xmlns:p14="http://schemas.microsoft.com/office/powerpoint/2010/main" val="1202451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Inhouddia 1 kolom (tekst)">
    <p:spTree>
      <p:nvGrpSpPr>
        <p:cNvPr id="1" name=""/>
        <p:cNvGrpSpPr/>
        <p:nvPr/>
      </p:nvGrpSpPr>
      <p:grpSpPr>
        <a:xfrm>
          <a:off x="0" y="0"/>
          <a:ext cx="0" cy="0"/>
          <a:chOff x="0" y="0"/>
          <a:chExt cx="0" cy="0"/>
        </a:xfrm>
      </p:grpSpPr>
      <p:sp>
        <p:nvSpPr>
          <p:cNvPr id="9" name="Titel 1"/>
          <p:cNvSpPr>
            <a:spLocks noGrp="1"/>
          </p:cNvSpPr>
          <p:nvPr>
            <p:ph type="title"/>
          </p:nvPr>
        </p:nvSpPr>
        <p:spPr>
          <a:xfrm>
            <a:off x="2105024" y="267811"/>
            <a:ext cx="6719454" cy="837000"/>
          </a:xfrm>
          <a:prstGeom prst="rect">
            <a:avLst/>
          </a:prstGeom>
        </p:spPr>
        <p:txBody>
          <a:bodyPr lIns="0" tIns="0" rIns="0" bIns="0" anchor="t" anchorCtr="0"/>
          <a:lstStyle>
            <a:lvl1pPr>
              <a:defRPr sz="2400" b="0" i="0">
                <a:latin typeface="+mn-lt"/>
                <a:cs typeface="Calibri" panose="020F0502020204030204" pitchFamily="34" charset="0"/>
              </a:defRPr>
            </a:lvl1pPr>
          </a:lstStyle>
          <a:p>
            <a:r>
              <a:rPr lang="nl-NL"/>
              <a:t>Klik om de stijl te bewerken</a:t>
            </a:r>
            <a:endParaRPr lang="nl-BE"/>
          </a:p>
        </p:txBody>
      </p:sp>
      <p:sp>
        <p:nvSpPr>
          <p:cNvPr id="12" name="Tijdelijke aanduiding voor inhoud 2"/>
          <p:cNvSpPr>
            <a:spLocks noGrp="1"/>
          </p:cNvSpPr>
          <p:nvPr>
            <p:ph sz="half" idx="1"/>
          </p:nvPr>
        </p:nvSpPr>
        <p:spPr>
          <a:xfrm>
            <a:off x="2105025" y="1369939"/>
            <a:ext cx="6719454" cy="2672201"/>
          </a:xfrm>
          <a:prstGeom prst="rect">
            <a:avLst/>
          </a:prstGeom>
        </p:spPr>
        <p:txBody>
          <a:bodyPr lIns="0" tIns="0" rIns="0" bIns="0"/>
          <a:lstStyle>
            <a:lvl1pPr>
              <a:spcBef>
                <a:spcPts val="225"/>
              </a:spcBef>
              <a:defRPr sz="1500">
                <a:latin typeface="Calibri" panose="020F0502020204030204" pitchFamily="34" charset="0"/>
                <a:cs typeface="Calibri" panose="020F0502020204030204" pitchFamily="34" charset="0"/>
              </a:defRPr>
            </a:lvl1pPr>
            <a:lvl2pPr>
              <a:spcBef>
                <a:spcPts val="225"/>
              </a:spcBef>
              <a:defRPr sz="1500">
                <a:solidFill>
                  <a:schemeClr val="bg1">
                    <a:lumMod val="50000"/>
                  </a:schemeClr>
                </a:solidFill>
                <a:latin typeface="Calibri" panose="020F0502020204030204" pitchFamily="34" charset="0"/>
                <a:cs typeface="Calibri" panose="020F0502020204030204" pitchFamily="34" charset="0"/>
              </a:defRPr>
            </a:lvl2pPr>
            <a:lvl3pPr>
              <a:spcBef>
                <a:spcPts val="225"/>
              </a:spcBef>
              <a:defRPr sz="1350">
                <a:latin typeface="Calibri" panose="020F0502020204030204" pitchFamily="34" charset="0"/>
                <a:cs typeface="Calibri" panose="020F0502020204030204" pitchFamily="34" charset="0"/>
              </a:defRPr>
            </a:lvl3pPr>
            <a:lvl4pPr>
              <a:spcBef>
                <a:spcPts val="225"/>
              </a:spcBef>
              <a:defRPr sz="1350">
                <a:latin typeface="Calibri" panose="020F0502020204030204" pitchFamily="34" charset="0"/>
                <a:cs typeface="Calibri" panose="020F0502020204030204" pitchFamily="34" charset="0"/>
              </a:defRPr>
            </a:lvl4pPr>
            <a:lvl5pPr>
              <a:spcBef>
                <a:spcPts val="225"/>
              </a:spcBef>
              <a:defRPr sz="1350">
                <a:latin typeface="Calibri" panose="020F0502020204030204" pitchFamily="34" charset="0"/>
                <a:cs typeface="Calibri" panose="020F050202020403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jdelijke aanduiding voor dianummer 6"/>
          <p:cNvSpPr>
            <a:spLocks noGrp="1"/>
          </p:cNvSpPr>
          <p:nvPr>
            <p:ph type="sldNum" sz="quarter" idx="12"/>
          </p:nvPr>
        </p:nvSpPr>
        <p:spPr>
          <a:xfrm>
            <a:off x="6682858" y="71921"/>
            <a:ext cx="2141621" cy="126654"/>
          </a:xfrm>
          <a:prstGeom prst="rect">
            <a:avLst/>
          </a:prstGeom>
        </p:spPr>
        <p:txBody>
          <a:bodyPr lIns="0" tIns="0" rIns="0" bIns="0"/>
          <a:lstStyle>
            <a:lvl1pPr algn="r">
              <a:defRPr sz="675">
                <a:latin typeface="FlandersArtSans-Regular" panose="00000500000000000000" pitchFamily="2" charset="0"/>
              </a:defRPr>
            </a:lvl1pPr>
          </a:lstStyle>
          <a:p>
            <a:fld id="{7749CDD0-7D77-4D23-9A27-F361E39BA472}" type="datetime1">
              <a:rPr lang="nl-BE" smtClean="0"/>
              <a:pPr/>
              <a:t>26/01/2026</a:t>
            </a:fld>
            <a:r>
              <a:rPr lang="nl-BE"/>
              <a:t> </a:t>
            </a:r>
            <a:r>
              <a:rPr lang="nl-BE" b="1"/>
              <a:t>│</a:t>
            </a:r>
            <a:fld id="{B263F6C6-2226-4286-8995-C42CB1E7C290}" type="slidenum">
              <a:rPr lang="nl-BE" smtClean="0"/>
              <a:pPr/>
              <a:t>‹nr.›</a:t>
            </a:fld>
            <a:endParaRPr lang="nl-BE"/>
          </a:p>
        </p:txBody>
      </p:sp>
      <p:sp>
        <p:nvSpPr>
          <p:cNvPr id="16" name="Rechthoek 15"/>
          <p:cNvSpPr/>
          <p:nvPr userDrawn="1"/>
        </p:nvSpPr>
        <p:spPr>
          <a:xfrm>
            <a:off x="1" y="0"/>
            <a:ext cx="291353"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Tree>
    <p:extLst>
      <p:ext uri="{BB962C8B-B14F-4D97-AF65-F5344CB8AC3E}">
        <p14:creationId xmlns:p14="http://schemas.microsoft.com/office/powerpoint/2010/main" val="3010741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567000"/>
            <a:ext cx="7416000" cy="837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296000" y="1431000"/>
            <a:ext cx="3708000" cy="2835000"/>
          </a:xfrm>
        </p:spPr>
        <p:txBody>
          <a:bodyPr bIns="0"/>
          <a:lstStyle>
            <a:lvl1pPr>
              <a:spcBef>
                <a:spcPts val="225"/>
              </a:spcBef>
              <a:defRPr sz="1500">
                <a:latin typeface="FlandersArtSans-Bold" panose="00000800000000000000" pitchFamily="2" charset="0"/>
              </a:defRPr>
            </a:lvl1pPr>
            <a:lvl2pPr>
              <a:spcBef>
                <a:spcPts val="225"/>
              </a:spcBef>
              <a:defRPr sz="1500">
                <a:solidFill>
                  <a:schemeClr val="bg1">
                    <a:lumMod val="50000"/>
                  </a:schemeClr>
                </a:solidFill>
                <a:latin typeface="FlandersArtSans-Regular" panose="00000500000000000000" pitchFamily="2" charset="0"/>
              </a:defRPr>
            </a:lvl2pPr>
            <a:lvl3pPr>
              <a:spcBef>
                <a:spcPts val="225"/>
              </a:spcBef>
              <a:defRPr sz="1350">
                <a:latin typeface="FlandersArtSans-Regular" panose="00000500000000000000" pitchFamily="2" charset="0"/>
              </a:defRPr>
            </a:lvl3pPr>
            <a:lvl4pPr>
              <a:spcBef>
                <a:spcPts val="225"/>
              </a:spcBef>
              <a:defRPr sz="1350">
                <a:latin typeface="FlandersArtSans-Regular" panose="00000500000000000000" pitchFamily="2" charset="0"/>
              </a:defRPr>
            </a:lvl4pPr>
            <a:lvl5pPr>
              <a:spcBef>
                <a:spcPts val="225"/>
              </a:spcBef>
              <a:defRPr sz="135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a:xfrm>
            <a:off x="6876017" y="4752001"/>
            <a:ext cx="2141621" cy="273844"/>
          </a:xfrm>
        </p:spPr>
        <p:txBody>
          <a:bodyPr/>
          <a:lstStyle>
            <a:lvl1pPr>
              <a:defRPr sz="675">
                <a:latin typeface="FlandersArtSans-Regular" panose="00000500000000000000" pitchFamily="2" charset="0"/>
              </a:defRPr>
            </a:lvl1pPr>
          </a:lstStyle>
          <a:p>
            <a:fld id="{7749CDD0-7D77-4D23-9A27-F361E39BA472}" type="datetime1">
              <a:rPr lang="nl-BE" smtClean="0"/>
              <a:pPr/>
              <a:t>26/01/2026</a:t>
            </a:fld>
            <a:r>
              <a:rPr lang="nl-BE"/>
              <a:t> </a:t>
            </a:r>
            <a:r>
              <a:rPr lang="nl-BE" b="1"/>
              <a:t>│</a:t>
            </a:r>
            <a:fld id="{B263F6C6-2226-4286-8995-C42CB1E7C290}" type="slidenum">
              <a:rPr lang="nl-BE" smtClean="0"/>
              <a:pPr/>
              <a:t>‹nr.›</a:t>
            </a:fld>
            <a:endParaRPr lang="nl-BE"/>
          </a:p>
        </p:txBody>
      </p:sp>
      <p:sp>
        <p:nvSpPr>
          <p:cNvPr id="10" name="Tijdelijke aanduiding voor inhoud 3"/>
          <p:cNvSpPr>
            <a:spLocks noGrp="1"/>
          </p:cNvSpPr>
          <p:nvPr>
            <p:ph sz="half" idx="13"/>
          </p:nvPr>
        </p:nvSpPr>
        <p:spPr>
          <a:xfrm>
            <a:off x="5040000" y="1431000"/>
            <a:ext cx="3672000" cy="2835000"/>
          </a:xfrm>
        </p:spPr>
        <p:txBody>
          <a:bodyPr bIns="0"/>
          <a:lstStyle>
            <a:lvl1pPr>
              <a:defRPr sz="1500">
                <a:latin typeface="FlandersArtSans-Bold" panose="00000800000000000000" pitchFamily="2" charset="0"/>
              </a:defRPr>
            </a:lvl1pPr>
            <a:lvl2pPr>
              <a:spcBef>
                <a:spcPts val="225"/>
              </a:spcBef>
              <a:defRPr sz="1500">
                <a:solidFill>
                  <a:schemeClr val="bg1">
                    <a:lumMod val="50000"/>
                  </a:schemeClr>
                </a:solidFill>
                <a:latin typeface="FlandersArtSans-Regular" panose="00000500000000000000" pitchFamily="2" charset="0"/>
              </a:defRPr>
            </a:lvl2pPr>
            <a:lvl3pPr>
              <a:spcBef>
                <a:spcPts val="225"/>
              </a:spcBef>
              <a:defRPr sz="1350">
                <a:latin typeface="FlandersArtSans-Regular" panose="00000500000000000000" pitchFamily="2" charset="0"/>
              </a:defRPr>
            </a:lvl3pPr>
            <a:lvl4pPr>
              <a:spcBef>
                <a:spcPts val="225"/>
              </a:spcBef>
              <a:defRPr sz="1350">
                <a:latin typeface="FlandersArtSans-Regular" panose="00000500000000000000" pitchFamily="2" charset="0"/>
              </a:defRPr>
            </a:lvl4pPr>
            <a:lvl5pPr>
              <a:spcBef>
                <a:spcPts val="225"/>
              </a:spcBef>
              <a:defRPr sz="1350">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944935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Grote titel - 1 kolom - WIT">
  <p:cSld name="Grote titel - 1 kolom - WIT">
    <p:spTree>
      <p:nvGrpSpPr>
        <p:cNvPr id="1" name="Shape 168"/>
        <p:cNvGrpSpPr/>
        <p:nvPr/>
      </p:nvGrpSpPr>
      <p:grpSpPr>
        <a:xfrm>
          <a:off x="0" y="0"/>
          <a:ext cx="0" cy="0"/>
          <a:chOff x="0" y="0"/>
          <a:chExt cx="0" cy="0"/>
        </a:xfrm>
      </p:grpSpPr>
      <p:sp>
        <p:nvSpPr>
          <p:cNvPr id="169" name="Google Shape;169;p38"/>
          <p:cNvSpPr txBox="1">
            <a:spLocks noGrp="1"/>
          </p:cNvSpPr>
          <p:nvPr>
            <p:ph type="title"/>
          </p:nvPr>
        </p:nvSpPr>
        <p:spPr>
          <a:xfrm>
            <a:off x="457200" y="457200"/>
            <a:ext cx="8229600" cy="8139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3000"/>
              <a:buFont typeface="Calibri"/>
              <a:buNone/>
              <a:defRPr sz="3000" b="1">
                <a:solidFill>
                  <a:schemeClr val="dk1"/>
                </a:solidFill>
                <a:latin typeface="Calibri"/>
                <a:ea typeface="Calibri"/>
                <a:cs typeface="Calibri"/>
                <a:sym typeface="Calibri"/>
              </a:defRPr>
            </a:lvl1pPr>
            <a:lvl2pPr lvl="1">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2pPr>
            <a:lvl3pPr lvl="2">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3pPr>
            <a:lvl4pPr lvl="3">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4pPr>
            <a:lvl5pPr lvl="4">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5pPr>
            <a:lvl6pPr lvl="5">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6pPr>
            <a:lvl7pPr lvl="6">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7pPr>
            <a:lvl8pPr lvl="7">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8pPr>
            <a:lvl9pPr lvl="8">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9pPr>
          </a:lstStyle>
          <a:p>
            <a:endParaRPr/>
          </a:p>
        </p:txBody>
      </p:sp>
      <p:sp>
        <p:nvSpPr>
          <p:cNvPr id="170" name="Google Shape;170;p38"/>
          <p:cNvSpPr txBox="1">
            <a:spLocks noGrp="1"/>
          </p:cNvSpPr>
          <p:nvPr>
            <p:ph type="body" idx="1"/>
          </p:nvPr>
        </p:nvSpPr>
        <p:spPr>
          <a:xfrm>
            <a:off x="459100" y="1371600"/>
            <a:ext cx="8229600" cy="2800500"/>
          </a:xfrm>
          <a:prstGeom prst="rect">
            <a:avLst/>
          </a:prstGeom>
          <a:noFill/>
          <a:ln>
            <a:noFill/>
          </a:ln>
        </p:spPr>
        <p:txBody>
          <a:bodyPr spcFirstLastPara="1" wrap="square" lIns="91425" tIns="91425" rIns="91425" bIns="91425" anchor="t" anchorCtr="0">
            <a:spAutoFit/>
          </a:bodyPr>
          <a:lstStyle>
            <a:lvl1pPr marL="457200" lvl="0"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1pPr>
            <a:lvl2pPr marL="914400" lvl="1"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2pPr>
            <a:lvl3pPr marL="1371600" lvl="2"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3pPr>
            <a:lvl4pPr marL="1828800" lvl="3"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4pPr>
            <a:lvl5pPr marL="2286000" lvl="4"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5pPr>
            <a:lvl6pPr marL="2743200" lvl="5"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6pPr>
            <a:lvl7pPr marL="3200400" lvl="6"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7pPr>
            <a:lvl8pPr marL="3657600" lvl="7"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8pPr>
            <a:lvl9pPr marL="4114800" lvl="8" indent="-317500">
              <a:spcBef>
                <a:spcPts val="0"/>
              </a:spcBef>
              <a:spcAft>
                <a:spcPts val="0"/>
              </a:spcAft>
              <a:buClr>
                <a:schemeClr val="dk1"/>
              </a:buClr>
              <a:buSzPts val="1400"/>
              <a:buFont typeface="Calibri"/>
              <a:buChar char="■"/>
              <a:defRPr>
                <a:solidFill>
                  <a:schemeClr val="dk1"/>
                </a:solidFill>
                <a:latin typeface="Calibri"/>
                <a:ea typeface="Calibri"/>
                <a:cs typeface="Calibri"/>
                <a:sym typeface="Calibri"/>
              </a:defRPr>
            </a:lvl9pPr>
          </a:lstStyle>
          <a:p>
            <a:endParaRPr/>
          </a:p>
        </p:txBody>
      </p:sp>
      <p:sp>
        <p:nvSpPr>
          <p:cNvPr id="171" name="Google Shape;171;p38"/>
          <p:cNvSpPr txBox="1">
            <a:spLocks noGrp="1"/>
          </p:cNvSpPr>
          <p:nvPr>
            <p:ph type="sldNum" idx="12"/>
          </p:nvPr>
        </p:nvSpPr>
        <p:spPr>
          <a:xfrm>
            <a:off x="457208" y="4521292"/>
            <a:ext cx="548700" cy="393600"/>
          </a:xfrm>
          <a:prstGeom prst="rect">
            <a:avLst/>
          </a:prstGeom>
        </p:spPr>
        <p:txBody>
          <a:bodyPr spcFirstLastPara="1" wrap="square" lIns="91425" tIns="91425" rIns="91425" bIns="91425" anchor="b" anchorCtr="0">
            <a:norm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3007236404"/>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88">
          <p15:clr>
            <a:srgbClr val="E46962"/>
          </p15:clr>
        </p15:guide>
        <p15:guide id="4" pos="5472">
          <p15:clr>
            <a:srgbClr val="E46962"/>
          </p15:clr>
        </p15:guide>
        <p15:guide id="5" orient="horz" pos="288">
          <p15:clr>
            <a:srgbClr val="E46962"/>
          </p15:clr>
        </p15:guide>
        <p15:guide id="6" orient="horz" pos="864">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spTree>
    <p:extLst>
      <p:ext uri="{BB962C8B-B14F-4D97-AF65-F5344CB8AC3E}">
        <p14:creationId xmlns:p14="http://schemas.microsoft.com/office/powerpoint/2010/main" val="3330501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4" name="Afbeelding 3">
            <a:extLst>
              <a:ext uri="{FF2B5EF4-FFF2-40B4-BE49-F238E27FC236}">
                <a16:creationId xmlns:a16="http://schemas.microsoft.com/office/drawing/2014/main" id="{0A6D3A8D-D6CD-AD46-8BDE-7C86D144BE44}"/>
              </a:ext>
            </a:extLst>
          </p:cNvPr>
          <p:cNvPicPr>
            <a:picLocks noChangeAspect="1"/>
          </p:cNvPicPr>
          <p:nvPr userDrawn="1"/>
        </p:nvPicPr>
        <p:blipFill>
          <a:blip r:embed="rId4"/>
          <a:stretch>
            <a:fillRect/>
          </a:stretch>
        </p:blipFill>
        <p:spPr>
          <a:xfrm>
            <a:off x="7176426" y="-2737334"/>
            <a:ext cx="4703957" cy="4703651"/>
          </a:xfrm>
          <a:prstGeom prst="rect">
            <a:avLst/>
          </a:prstGeom>
        </p:spPr>
      </p:pic>
      <p:sp>
        <p:nvSpPr>
          <p:cNvPr id="5" name="Tijdelijke aanduiding voor tekst 13">
            <a:extLst>
              <a:ext uri="{FF2B5EF4-FFF2-40B4-BE49-F238E27FC236}">
                <a16:creationId xmlns:a16="http://schemas.microsoft.com/office/drawing/2014/main" id="{97228118-A516-9843-8AEA-20FFEB4B711F}"/>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3149390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5" name="Afbeelding 4">
            <a:extLst>
              <a:ext uri="{FF2B5EF4-FFF2-40B4-BE49-F238E27FC236}">
                <a16:creationId xmlns:a16="http://schemas.microsoft.com/office/drawing/2014/main" id="{C27F73EF-59D2-154B-83D1-8B7BBFF9869F}"/>
              </a:ext>
            </a:extLst>
          </p:cNvPr>
          <p:cNvPicPr>
            <a:picLocks noChangeAspect="1"/>
          </p:cNvPicPr>
          <p:nvPr userDrawn="1"/>
        </p:nvPicPr>
        <p:blipFill>
          <a:blip r:embed="rId4"/>
          <a:stretch>
            <a:fillRect/>
          </a:stretch>
        </p:blipFill>
        <p:spPr>
          <a:xfrm>
            <a:off x="7183933" y="-2720188"/>
            <a:ext cx="4703956" cy="4703650"/>
          </a:xfrm>
          <a:prstGeom prst="rect">
            <a:avLst/>
          </a:prstGeom>
        </p:spPr>
      </p:pic>
      <p:sp>
        <p:nvSpPr>
          <p:cNvPr id="6" name="Tijdelijke aanduiding voor tekst 13">
            <a:extLst>
              <a:ext uri="{FF2B5EF4-FFF2-40B4-BE49-F238E27FC236}">
                <a16:creationId xmlns:a16="http://schemas.microsoft.com/office/drawing/2014/main" id="{5AFC73B4-C002-F047-B5AD-D6EA2554A1D6}"/>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247120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angepaste lay-out 1 1 1 1">
  <p:cSld name="CUSTOM_1_1_1">
    <p:bg>
      <p:bgPr>
        <a:solidFill>
          <a:srgbClr val="004570"/>
        </a:solidFill>
        <a:effectLst/>
      </p:bgPr>
    </p:bg>
    <p:spTree>
      <p:nvGrpSpPr>
        <p:cNvPr id="1" name="Shape 313"/>
        <p:cNvGrpSpPr/>
        <p:nvPr/>
      </p:nvGrpSpPr>
      <p:grpSpPr>
        <a:xfrm>
          <a:off x="0" y="0"/>
          <a:ext cx="0" cy="0"/>
          <a:chOff x="0" y="0"/>
          <a:chExt cx="0" cy="0"/>
        </a:xfrm>
      </p:grpSpPr>
      <p:sp>
        <p:nvSpPr>
          <p:cNvPr id="314" name="Google Shape;314;p43"/>
          <p:cNvSpPr txBox="1"/>
          <p:nvPr/>
        </p:nvSpPr>
        <p:spPr>
          <a:xfrm>
            <a:off x="1771243" y="961167"/>
            <a:ext cx="5601600" cy="538800"/>
          </a:xfrm>
          <a:prstGeom prst="rect">
            <a:avLst/>
          </a:prstGeom>
          <a:noFill/>
          <a:ln>
            <a:noFill/>
          </a:ln>
        </p:spPr>
        <p:txBody>
          <a:bodyPr spcFirstLastPara="1" wrap="square" lIns="0" tIns="0" rIns="0" bIns="0" anchor="t" anchorCtr="0">
            <a:spAutoFit/>
          </a:bodyPr>
          <a:lstStyle/>
          <a:p>
            <a:pPr marL="0" marR="0" lvl="0" indent="0" algn="ctr" rtl="0">
              <a:lnSpc>
                <a:spcPct val="109001"/>
              </a:lnSpc>
              <a:spcBef>
                <a:spcPts val="0"/>
              </a:spcBef>
              <a:spcAft>
                <a:spcPts val="0"/>
              </a:spcAft>
              <a:buClr>
                <a:srgbClr val="000000"/>
              </a:buClr>
              <a:buSzPts val="3500"/>
              <a:buFont typeface="Arial"/>
              <a:buNone/>
            </a:pPr>
            <a:r>
              <a:rPr lang="en-US" sz="3500" b="1" i="0" u="none" strike="noStrike" cap="none">
                <a:solidFill>
                  <a:srgbClr val="FFFFFF"/>
                </a:solidFill>
                <a:latin typeface="Oswald"/>
                <a:ea typeface="Oswald"/>
                <a:cs typeface="Oswald"/>
                <a:sym typeface="Oswald"/>
              </a:rPr>
              <a:t>MEET OUR TEAM</a:t>
            </a:r>
            <a:endParaRPr sz="700" b="0" i="0" u="none" strike="noStrike" cap="none">
              <a:solidFill>
                <a:srgbClr val="000000"/>
              </a:solidFill>
              <a:latin typeface="Arial"/>
              <a:ea typeface="Arial"/>
              <a:cs typeface="Arial"/>
              <a:sym typeface="Arial"/>
            </a:endParaRPr>
          </a:p>
        </p:txBody>
      </p:sp>
      <p:grpSp>
        <p:nvGrpSpPr>
          <p:cNvPr id="315" name="Google Shape;315;p43"/>
          <p:cNvGrpSpPr/>
          <p:nvPr/>
        </p:nvGrpSpPr>
        <p:grpSpPr>
          <a:xfrm>
            <a:off x="308219" y="-852368"/>
            <a:ext cx="512568" cy="1729080"/>
            <a:chOff x="0" y="-28575"/>
            <a:chExt cx="270000" cy="910809"/>
          </a:xfrm>
        </p:grpSpPr>
        <p:sp>
          <p:nvSpPr>
            <p:cNvPr id="316" name="Google Shape;316;p4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17" name="Google Shape;317;p4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18" name="Google Shape;318;p43"/>
          <p:cNvGrpSpPr/>
          <p:nvPr/>
        </p:nvGrpSpPr>
        <p:grpSpPr>
          <a:xfrm>
            <a:off x="258107" y="-891680"/>
            <a:ext cx="512568" cy="1729080"/>
            <a:chOff x="0" y="-28575"/>
            <a:chExt cx="270000" cy="910809"/>
          </a:xfrm>
        </p:grpSpPr>
        <p:sp>
          <p:nvSpPr>
            <p:cNvPr id="319" name="Google Shape;319;p43"/>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20" name="Google Shape;320;p43"/>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21" name="Google Shape;321;p43"/>
          <p:cNvGrpSpPr/>
          <p:nvPr/>
        </p:nvGrpSpPr>
        <p:grpSpPr>
          <a:xfrm>
            <a:off x="130277" y="4566197"/>
            <a:ext cx="470611" cy="470611"/>
            <a:chOff x="0" y="0"/>
            <a:chExt cx="812800" cy="812800"/>
          </a:xfrm>
        </p:grpSpPr>
        <p:sp>
          <p:nvSpPr>
            <p:cNvPr id="322" name="Google Shape;322;p4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3"/>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24" name="Google Shape;324;p43"/>
          <p:cNvGrpSpPr/>
          <p:nvPr/>
        </p:nvGrpSpPr>
        <p:grpSpPr>
          <a:xfrm>
            <a:off x="425111" y="1932013"/>
            <a:ext cx="8293778" cy="2019905"/>
            <a:chOff x="586" y="0"/>
            <a:chExt cx="22116743" cy="5386413"/>
          </a:xfrm>
        </p:grpSpPr>
        <p:sp>
          <p:nvSpPr>
            <p:cNvPr id="325" name="Google Shape;325;p43"/>
            <p:cNvSpPr/>
            <p:nvPr/>
          </p:nvSpPr>
          <p:spPr>
            <a:xfrm>
              <a:off x="4519654"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26" name="Google Shape;326;p43"/>
            <p:cNvGrpSpPr/>
            <p:nvPr/>
          </p:nvGrpSpPr>
          <p:grpSpPr>
            <a:xfrm>
              <a:off x="4888598" y="4350097"/>
              <a:ext cx="3318744" cy="1036316"/>
              <a:chOff x="0" y="-28575"/>
              <a:chExt cx="812800" cy="253800"/>
            </a:xfrm>
          </p:grpSpPr>
          <p:sp>
            <p:nvSpPr>
              <p:cNvPr id="327" name="Google Shape;327;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28" name="Google Shape;328;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29" name="Google Shape;329;p43"/>
            <p:cNvSpPr/>
            <p:nvPr/>
          </p:nvSpPr>
          <p:spPr>
            <a:xfrm>
              <a:off x="9033519"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30" name="Google Shape;330;p43"/>
            <p:cNvGrpSpPr/>
            <p:nvPr/>
          </p:nvGrpSpPr>
          <p:grpSpPr>
            <a:xfrm>
              <a:off x="9402464" y="4350097"/>
              <a:ext cx="3318744" cy="1036316"/>
              <a:chOff x="0" y="-28575"/>
              <a:chExt cx="812800" cy="253800"/>
            </a:xfrm>
          </p:grpSpPr>
          <p:sp>
            <p:nvSpPr>
              <p:cNvPr id="331" name="Google Shape;331;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32" name="Google Shape;332;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33" name="Google Shape;333;p43"/>
            <p:cNvSpPr/>
            <p:nvPr/>
          </p:nvSpPr>
          <p:spPr>
            <a:xfrm flipH="1">
              <a:off x="586" y="0"/>
              <a:ext cx="4056079" cy="3780426"/>
            </a:xfrm>
            <a:custGeom>
              <a:avLst/>
              <a:gdLst/>
              <a:ahLst/>
              <a:cxnLst/>
              <a:rect l="l" t="t" r="r" b="b"/>
              <a:pathLst>
                <a:path w="471363" h="439329" extrusionOk="0">
                  <a:moveTo>
                    <a:pt x="471363" y="0"/>
                  </a:moveTo>
                  <a:lnTo>
                    <a:pt x="0" y="0"/>
                  </a:lnTo>
                  <a:lnTo>
                    <a:pt x="0" y="439329"/>
                  </a:lnTo>
                  <a:lnTo>
                    <a:pt x="471363" y="439329"/>
                  </a:lnTo>
                  <a:close/>
                </a:path>
              </a:pathLst>
            </a:custGeom>
            <a:solidFill>
              <a:srgbClr val="A9D8F5"/>
            </a:solidFill>
            <a:ln>
              <a:noFill/>
            </a:ln>
          </p:spPr>
        </p:sp>
        <p:grpSp>
          <p:nvGrpSpPr>
            <p:cNvPr id="334" name="Google Shape;334;p43"/>
            <p:cNvGrpSpPr/>
            <p:nvPr/>
          </p:nvGrpSpPr>
          <p:grpSpPr>
            <a:xfrm>
              <a:off x="368944" y="4350097"/>
              <a:ext cx="3318744" cy="1036316"/>
              <a:chOff x="0" y="-28575"/>
              <a:chExt cx="812800" cy="253800"/>
            </a:xfrm>
          </p:grpSpPr>
          <p:sp>
            <p:nvSpPr>
              <p:cNvPr id="335" name="Google Shape;335;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36" name="Google Shape;336;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37" name="Google Shape;337;p43"/>
            <p:cNvSpPr/>
            <p:nvPr/>
          </p:nvSpPr>
          <p:spPr>
            <a:xfrm>
              <a:off x="13547385"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38" name="Google Shape;338;p43"/>
            <p:cNvGrpSpPr/>
            <p:nvPr/>
          </p:nvGrpSpPr>
          <p:grpSpPr>
            <a:xfrm>
              <a:off x="13916329" y="4350097"/>
              <a:ext cx="3318744" cy="1036316"/>
              <a:chOff x="0" y="-28575"/>
              <a:chExt cx="812800" cy="253800"/>
            </a:xfrm>
          </p:grpSpPr>
          <p:sp>
            <p:nvSpPr>
              <p:cNvPr id="339" name="Google Shape;339;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40" name="Google Shape;340;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41" name="Google Shape;341;p43"/>
            <p:cNvSpPr/>
            <p:nvPr/>
          </p:nvSpPr>
          <p:spPr>
            <a:xfrm>
              <a:off x="18061250" y="0"/>
              <a:ext cx="4056079" cy="3780426"/>
            </a:xfrm>
            <a:custGeom>
              <a:avLst/>
              <a:gdLst/>
              <a:ahLst/>
              <a:cxnLst/>
              <a:rect l="l" t="t" r="r" b="b"/>
              <a:pathLst>
                <a:path w="471363" h="439329" extrusionOk="0">
                  <a:moveTo>
                    <a:pt x="0" y="0"/>
                  </a:moveTo>
                  <a:lnTo>
                    <a:pt x="471363" y="0"/>
                  </a:lnTo>
                  <a:lnTo>
                    <a:pt x="471363" y="439329"/>
                  </a:lnTo>
                  <a:lnTo>
                    <a:pt x="0" y="439329"/>
                  </a:lnTo>
                  <a:close/>
                </a:path>
              </a:pathLst>
            </a:custGeom>
            <a:solidFill>
              <a:srgbClr val="A9D8F5"/>
            </a:solidFill>
            <a:ln>
              <a:noFill/>
            </a:ln>
          </p:spPr>
        </p:sp>
        <p:grpSp>
          <p:nvGrpSpPr>
            <p:cNvPr id="342" name="Google Shape;342;p43"/>
            <p:cNvGrpSpPr/>
            <p:nvPr/>
          </p:nvGrpSpPr>
          <p:grpSpPr>
            <a:xfrm>
              <a:off x="18430195" y="4350097"/>
              <a:ext cx="3318744" cy="1036316"/>
              <a:chOff x="0" y="-28575"/>
              <a:chExt cx="812800" cy="253800"/>
            </a:xfrm>
          </p:grpSpPr>
          <p:sp>
            <p:nvSpPr>
              <p:cNvPr id="343" name="Google Shape;343;p43"/>
              <p:cNvSpPr/>
              <p:nvPr/>
            </p:nvSpPr>
            <p:spPr>
              <a:xfrm>
                <a:off x="0" y="0"/>
                <a:ext cx="812800" cy="225075"/>
              </a:xfrm>
              <a:custGeom>
                <a:avLst/>
                <a:gdLst/>
                <a:ahLst/>
                <a:cxnLst/>
                <a:rect l="l" t="t" r="r" b="b"/>
                <a:pathLst>
                  <a:path w="812800" h="225075" extrusionOk="0">
                    <a:moveTo>
                      <a:pt x="0" y="0"/>
                    </a:moveTo>
                    <a:lnTo>
                      <a:pt x="812800" y="0"/>
                    </a:lnTo>
                    <a:lnTo>
                      <a:pt x="812800" y="225075"/>
                    </a:lnTo>
                    <a:lnTo>
                      <a:pt x="0" y="225075"/>
                    </a:lnTo>
                    <a:close/>
                  </a:path>
                </a:pathLst>
              </a:custGeom>
              <a:solidFill>
                <a:srgbClr val="B30000"/>
              </a:solidFill>
              <a:ln>
                <a:noFill/>
              </a:ln>
            </p:spPr>
          </p:sp>
          <p:sp>
            <p:nvSpPr>
              <p:cNvPr id="344" name="Google Shape;344;p43"/>
              <p:cNvSpPr txBox="1"/>
              <p:nvPr/>
            </p:nvSpPr>
            <p:spPr>
              <a:xfrm>
                <a:off x="0" y="-28575"/>
                <a:ext cx="812700" cy="253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sp>
        <p:nvSpPr>
          <p:cNvPr id="345" name="Google Shape;345;p43"/>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sp>
        <p:nvSpPr>
          <p:cNvPr id="346" name="Google Shape;346;p43"/>
          <p:cNvSpPr txBox="1">
            <a:spLocks noGrp="1"/>
          </p:cNvSpPr>
          <p:nvPr>
            <p:ph type="subTitle" idx="1"/>
          </p:nvPr>
        </p:nvSpPr>
        <p:spPr>
          <a:xfrm>
            <a:off x="567763"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47" name="Google Shape;347;p43"/>
          <p:cNvSpPr txBox="1">
            <a:spLocks noGrp="1"/>
          </p:cNvSpPr>
          <p:nvPr>
            <p:ph type="subTitle" idx="2"/>
          </p:nvPr>
        </p:nvSpPr>
        <p:spPr>
          <a:xfrm>
            <a:off x="224952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48" name="Google Shape;348;p43"/>
          <p:cNvSpPr txBox="1">
            <a:spLocks noGrp="1"/>
          </p:cNvSpPr>
          <p:nvPr>
            <p:ph type="subTitle" idx="3"/>
          </p:nvPr>
        </p:nvSpPr>
        <p:spPr>
          <a:xfrm>
            <a:off x="3949700"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49" name="Google Shape;349;p43"/>
          <p:cNvSpPr txBox="1">
            <a:spLocks noGrp="1"/>
          </p:cNvSpPr>
          <p:nvPr>
            <p:ph type="subTitle" idx="4"/>
          </p:nvPr>
        </p:nvSpPr>
        <p:spPr>
          <a:xfrm>
            <a:off x="564987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
        <p:nvSpPr>
          <p:cNvPr id="350" name="Google Shape;350;p43"/>
          <p:cNvSpPr txBox="1">
            <a:spLocks noGrp="1"/>
          </p:cNvSpPr>
          <p:nvPr>
            <p:ph type="subTitle" idx="5"/>
          </p:nvPr>
        </p:nvSpPr>
        <p:spPr>
          <a:xfrm>
            <a:off x="7331625" y="3748475"/>
            <a:ext cx="1244700" cy="470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300"/>
              </a:spcBef>
              <a:spcAft>
                <a:spcPts val="0"/>
              </a:spcAft>
              <a:buSzPts val="1600"/>
              <a:buNone/>
              <a:defRPr sz="1000">
                <a:solidFill>
                  <a:srgbClr val="FFFFFF"/>
                </a:solidFill>
                <a:latin typeface="Arial"/>
                <a:ea typeface="Arial"/>
                <a:cs typeface="Arial"/>
                <a:sym typeface="Arial"/>
              </a:defRPr>
            </a:lvl1pPr>
            <a:lvl2pPr lvl="1" algn="ctr">
              <a:lnSpc>
                <a:spcPct val="100000"/>
              </a:lnSpc>
              <a:spcBef>
                <a:spcPts val="300"/>
              </a:spcBef>
              <a:spcAft>
                <a:spcPts val="0"/>
              </a:spcAft>
              <a:buSzPts val="1400"/>
              <a:buNone/>
              <a:defRPr/>
            </a:lvl2pPr>
            <a:lvl3pPr lvl="2" algn="ctr">
              <a:lnSpc>
                <a:spcPct val="100000"/>
              </a:lnSpc>
              <a:spcBef>
                <a:spcPts val="200"/>
              </a:spcBef>
              <a:spcAft>
                <a:spcPts val="0"/>
              </a:spcAft>
              <a:buSzPts val="1200"/>
              <a:buNone/>
              <a:defRPr/>
            </a:lvl3pPr>
            <a:lvl4pPr lvl="3" algn="ctr">
              <a:lnSpc>
                <a:spcPct val="100000"/>
              </a:lnSpc>
              <a:spcBef>
                <a:spcPts val="200"/>
              </a:spcBef>
              <a:spcAft>
                <a:spcPts val="0"/>
              </a:spcAft>
              <a:buSzPts val="1000"/>
              <a:buNone/>
              <a:defRPr/>
            </a:lvl4pPr>
            <a:lvl5pPr lvl="4" algn="ctr">
              <a:lnSpc>
                <a:spcPct val="100000"/>
              </a:lnSpc>
              <a:spcBef>
                <a:spcPts val="200"/>
              </a:spcBef>
              <a:spcAft>
                <a:spcPts val="0"/>
              </a:spcAft>
              <a:buSzPts val="1000"/>
              <a:buNone/>
              <a:defRPr/>
            </a:lvl5pPr>
            <a:lvl6pPr lvl="5" algn="ctr">
              <a:lnSpc>
                <a:spcPct val="100000"/>
              </a:lnSpc>
              <a:spcBef>
                <a:spcPts val="200"/>
              </a:spcBef>
              <a:spcAft>
                <a:spcPts val="0"/>
              </a:spcAft>
              <a:buSzPts val="1000"/>
              <a:buNone/>
              <a:defRPr/>
            </a:lvl6pPr>
            <a:lvl7pPr lvl="6" algn="ctr">
              <a:lnSpc>
                <a:spcPct val="100000"/>
              </a:lnSpc>
              <a:spcBef>
                <a:spcPts val="200"/>
              </a:spcBef>
              <a:spcAft>
                <a:spcPts val="0"/>
              </a:spcAft>
              <a:buSzPts val="1000"/>
              <a:buNone/>
              <a:defRPr/>
            </a:lvl7pPr>
            <a:lvl8pPr lvl="7" algn="ctr">
              <a:lnSpc>
                <a:spcPct val="100000"/>
              </a:lnSpc>
              <a:spcBef>
                <a:spcPts val="200"/>
              </a:spcBef>
              <a:spcAft>
                <a:spcPts val="0"/>
              </a:spcAft>
              <a:buSzPts val="1000"/>
              <a:buNone/>
              <a:defRPr/>
            </a:lvl8pPr>
            <a:lvl9pPr lvl="8" algn="ctr">
              <a:lnSpc>
                <a:spcPct val="100000"/>
              </a:lnSpc>
              <a:spcBef>
                <a:spcPts val="200"/>
              </a:spcBef>
              <a:spcAft>
                <a:spcPts val="0"/>
              </a:spcAft>
              <a:buSzPts val="10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5_Titeldi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3" name="Afbeelding 2">
            <a:extLst>
              <a:ext uri="{FF2B5EF4-FFF2-40B4-BE49-F238E27FC236}">
                <a16:creationId xmlns:a16="http://schemas.microsoft.com/office/drawing/2014/main" id="{9F35DCCC-F60C-4B4E-BB46-F390E79A48B7}"/>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6" name="Afbeelding 5">
            <a:extLst>
              <a:ext uri="{FF2B5EF4-FFF2-40B4-BE49-F238E27FC236}">
                <a16:creationId xmlns:a16="http://schemas.microsoft.com/office/drawing/2014/main" id="{0B01236D-C833-934C-AE97-0739564F4454}"/>
              </a:ext>
            </a:extLst>
          </p:cNvPr>
          <p:cNvPicPr>
            <a:picLocks noChangeAspect="1"/>
          </p:cNvPicPr>
          <p:nvPr userDrawn="1"/>
        </p:nvPicPr>
        <p:blipFill>
          <a:blip r:embed="rId4"/>
          <a:stretch>
            <a:fillRect/>
          </a:stretch>
        </p:blipFill>
        <p:spPr>
          <a:xfrm>
            <a:off x="7175502" y="-2725237"/>
            <a:ext cx="4703957" cy="4703651"/>
          </a:xfrm>
          <a:prstGeom prst="rect">
            <a:avLst/>
          </a:prstGeom>
        </p:spPr>
      </p:pic>
      <p:sp>
        <p:nvSpPr>
          <p:cNvPr id="7" name="Tijdelijke aanduiding voor tekst 13">
            <a:extLst>
              <a:ext uri="{FF2B5EF4-FFF2-40B4-BE49-F238E27FC236}">
                <a16:creationId xmlns:a16="http://schemas.microsoft.com/office/drawing/2014/main" id="{49C24E9A-60A2-C547-A633-B3786E6BC40D}"/>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1413539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slide_1.1">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F751572-6857-FF4E-A44D-5E4E2DF630E5}"/>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9" name="Vrije vorm 8">
            <a:extLst>
              <a:ext uri="{FF2B5EF4-FFF2-40B4-BE49-F238E27FC236}">
                <a16:creationId xmlns:a16="http://schemas.microsoft.com/office/drawing/2014/main" id="{F0584AFE-3BB2-0C47-BB8B-314948BBD599}"/>
              </a:ext>
            </a:extLst>
          </p:cNvPr>
          <p:cNvSpPr/>
          <p:nvPr userDrawn="1"/>
        </p:nvSpPr>
        <p:spPr>
          <a:xfrm>
            <a:off x="1491057" y="1286942"/>
            <a:ext cx="6161885" cy="2569617"/>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10" name="Afbeelding 9">
            <a:extLst>
              <a:ext uri="{FF2B5EF4-FFF2-40B4-BE49-F238E27FC236}">
                <a16:creationId xmlns:a16="http://schemas.microsoft.com/office/drawing/2014/main" id="{A5CFAF86-01CE-1842-BEE6-EDF33F5C2430}"/>
              </a:ext>
            </a:extLst>
          </p:cNvPr>
          <p:cNvPicPr>
            <a:picLocks noChangeAspect="1"/>
          </p:cNvPicPr>
          <p:nvPr userDrawn="1"/>
        </p:nvPicPr>
        <p:blipFill>
          <a:blip r:embed="rId4"/>
          <a:stretch>
            <a:fillRect/>
          </a:stretch>
        </p:blipFill>
        <p:spPr>
          <a:xfrm>
            <a:off x="7174608" y="-2716157"/>
            <a:ext cx="4703956" cy="4703650"/>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1633547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slide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3630DBB-C04F-3249-8EAA-9BB19F50CD96}"/>
              </a:ext>
            </a:extLst>
          </p:cNvPr>
          <p:cNvSpPr/>
          <p:nvPr userDrawn="1"/>
        </p:nvSpPr>
        <p:spPr>
          <a:xfrm>
            <a:off x="0" y="0"/>
            <a:ext cx="922973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9" name="Vrije vorm 8">
            <a:extLst>
              <a:ext uri="{FF2B5EF4-FFF2-40B4-BE49-F238E27FC236}">
                <a16:creationId xmlns:a16="http://schemas.microsoft.com/office/drawing/2014/main" id="{F0584AFE-3BB2-0C47-BB8B-314948BBD599}"/>
              </a:ext>
            </a:extLst>
          </p:cNvPr>
          <p:cNvSpPr/>
          <p:nvPr userDrawn="1"/>
        </p:nvSpPr>
        <p:spPr>
          <a:xfrm>
            <a:off x="1491057" y="1286942"/>
            <a:ext cx="6161885" cy="2569617"/>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10" name="Afbeelding 9">
            <a:extLst>
              <a:ext uri="{FF2B5EF4-FFF2-40B4-BE49-F238E27FC236}">
                <a16:creationId xmlns:a16="http://schemas.microsoft.com/office/drawing/2014/main" id="{A5CFAF86-01CE-1842-BEE6-EDF33F5C2430}"/>
              </a:ext>
            </a:extLst>
          </p:cNvPr>
          <p:cNvPicPr>
            <a:picLocks noChangeAspect="1"/>
          </p:cNvPicPr>
          <p:nvPr userDrawn="1"/>
        </p:nvPicPr>
        <p:blipFill>
          <a:blip r:embed="rId4"/>
          <a:stretch>
            <a:fillRect/>
          </a:stretch>
        </p:blipFill>
        <p:spPr>
          <a:xfrm>
            <a:off x="7174608" y="-2716157"/>
            <a:ext cx="4703956" cy="4703650"/>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657781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elslide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3630DBB-C04F-3249-8EAA-9BB19F50CD96}"/>
              </a:ext>
            </a:extLst>
          </p:cNvPr>
          <p:cNvSpPr/>
          <p:nvPr userDrawn="1"/>
        </p:nvSpPr>
        <p:spPr>
          <a:xfrm>
            <a:off x="0" y="0"/>
            <a:ext cx="9229731" cy="5143500"/>
          </a:xfrm>
          <a:prstGeom prst="rect">
            <a:avLst/>
          </a:pr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sp>
        <p:nvSpPr>
          <p:cNvPr id="9" name="Vrije vorm 8">
            <a:extLst>
              <a:ext uri="{FF2B5EF4-FFF2-40B4-BE49-F238E27FC236}">
                <a16:creationId xmlns:a16="http://schemas.microsoft.com/office/drawing/2014/main" id="{F0584AFE-3BB2-0C47-BB8B-314948BBD599}"/>
              </a:ext>
            </a:extLst>
          </p:cNvPr>
          <p:cNvSpPr/>
          <p:nvPr userDrawn="1"/>
        </p:nvSpPr>
        <p:spPr>
          <a:xfrm>
            <a:off x="1491057" y="1286942"/>
            <a:ext cx="6161885" cy="2569617"/>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pic>
        <p:nvPicPr>
          <p:cNvPr id="10" name="Afbeelding 9">
            <a:extLst>
              <a:ext uri="{FF2B5EF4-FFF2-40B4-BE49-F238E27FC236}">
                <a16:creationId xmlns:a16="http://schemas.microsoft.com/office/drawing/2014/main" id="{A5CFAF86-01CE-1842-BEE6-EDF33F5C2430}"/>
              </a:ext>
            </a:extLst>
          </p:cNvPr>
          <p:cNvPicPr>
            <a:picLocks noChangeAspect="1"/>
          </p:cNvPicPr>
          <p:nvPr userDrawn="1"/>
        </p:nvPicPr>
        <p:blipFill>
          <a:blip r:embed="rId4"/>
          <a:stretch>
            <a:fillRect/>
          </a:stretch>
        </p:blipFill>
        <p:spPr>
          <a:xfrm>
            <a:off x="7174608" y="-2716157"/>
            <a:ext cx="4703956" cy="4703650"/>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2136600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slide_2">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027695D0-3539-AC4F-A608-98167FFC6BAA}"/>
              </a:ext>
            </a:extLst>
          </p:cNvPr>
          <p:cNvSpPr/>
          <p:nvPr userDrawn="1"/>
        </p:nvSpPr>
        <p:spPr>
          <a:xfrm>
            <a:off x="0" y="3275045"/>
            <a:ext cx="9150552"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28575 w 24399884"/>
              <a:gd name="connsiteY3" fmla="*/ 6172200 h 6172200"/>
              <a:gd name="connsiteX4" fmla="*/ 0 w 24399884"/>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15418 w 24399884"/>
              <a:gd name="connsiteY3" fmla="*/ 6172200 h 6172200"/>
              <a:gd name="connsiteX4" fmla="*/ 0 w 24399884"/>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9884" h="6172200">
                <a:moveTo>
                  <a:pt x="0" y="0"/>
                </a:moveTo>
                <a:lnTo>
                  <a:pt x="24399884" y="2477186"/>
                </a:lnTo>
                <a:lnTo>
                  <a:pt x="24382412" y="6172200"/>
                </a:lnTo>
                <a:lnTo>
                  <a:pt x="15418" y="6172200"/>
                </a:lnTo>
                <a:cubicBezTo>
                  <a:pt x="10279" y="4114800"/>
                  <a:pt x="5139" y="20574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pic>
        <p:nvPicPr>
          <p:cNvPr id="14" name="Afbeelding 13">
            <a:extLst>
              <a:ext uri="{FF2B5EF4-FFF2-40B4-BE49-F238E27FC236}">
                <a16:creationId xmlns:a16="http://schemas.microsoft.com/office/drawing/2014/main" id="{48E955D9-015B-014A-9B06-A28D98F9A5AE}"/>
              </a:ext>
            </a:extLst>
          </p:cNvPr>
          <p:cNvPicPr>
            <a:picLocks noChangeAspect="1"/>
          </p:cNvPicPr>
          <p:nvPr userDrawn="1"/>
        </p:nvPicPr>
        <p:blipFill>
          <a:blip r:embed="rId4"/>
          <a:stretch>
            <a:fillRect/>
          </a:stretch>
        </p:blipFill>
        <p:spPr>
          <a:xfrm>
            <a:off x="453657" y="413984"/>
            <a:ext cx="635186" cy="494001"/>
          </a:xfrm>
          <a:prstGeom prst="rect">
            <a:avLst/>
          </a:prstGeom>
        </p:spPr>
      </p:pic>
      <p:pic>
        <p:nvPicPr>
          <p:cNvPr id="15" name="Afbeelding 14">
            <a:extLst>
              <a:ext uri="{FF2B5EF4-FFF2-40B4-BE49-F238E27FC236}">
                <a16:creationId xmlns:a16="http://schemas.microsoft.com/office/drawing/2014/main" id="{4BD0E9AF-1E14-6A4B-A17C-0267E6B3FDEF}"/>
              </a:ext>
            </a:extLst>
          </p:cNvPr>
          <p:cNvPicPr>
            <a:picLocks noChangeAspect="1"/>
          </p:cNvPicPr>
          <p:nvPr userDrawn="1"/>
        </p:nvPicPr>
        <p:blipFill>
          <a:blip r:embed="rId5"/>
          <a:stretch>
            <a:fillRect/>
          </a:stretch>
        </p:blipFill>
        <p:spPr>
          <a:xfrm>
            <a:off x="7176426" y="-2737334"/>
            <a:ext cx="4703957" cy="4703651"/>
          </a:xfrm>
          <a:prstGeom prst="rect">
            <a:avLst/>
          </a:prstGeom>
        </p:spPr>
      </p:pic>
    </p:spTree>
    <p:extLst>
      <p:ext uri="{BB962C8B-B14F-4D97-AF65-F5344CB8AC3E}">
        <p14:creationId xmlns:p14="http://schemas.microsoft.com/office/powerpoint/2010/main" val="1450112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elslide_2">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027695D0-3539-AC4F-A608-98167FFC6BAA}"/>
              </a:ext>
            </a:extLst>
          </p:cNvPr>
          <p:cNvSpPr/>
          <p:nvPr userDrawn="1"/>
        </p:nvSpPr>
        <p:spPr>
          <a:xfrm>
            <a:off x="0" y="3275044"/>
            <a:ext cx="9148085" cy="2317042"/>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5"/>
              <a:gd name="connsiteY0" fmla="*/ 0 h 6172200"/>
              <a:gd name="connsiteX1" fmla="*/ 24393305 w 24393305"/>
              <a:gd name="connsiteY1" fmla="*/ 2470607 h 6172200"/>
              <a:gd name="connsiteX2" fmla="*/ 24382412 w 24393305"/>
              <a:gd name="connsiteY2" fmla="*/ 6172200 h 6172200"/>
              <a:gd name="connsiteX3" fmla="*/ 28575 w 24393305"/>
              <a:gd name="connsiteY3" fmla="*/ 6172200 h 6172200"/>
              <a:gd name="connsiteX4" fmla="*/ 0 w 24393305"/>
              <a:gd name="connsiteY4" fmla="*/ 0 h 6172200"/>
              <a:gd name="connsiteX0" fmla="*/ 0 w 24393305"/>
              <a:gd name="connsiteY0" fmla="*/ 0 h 6178778"/>
              <a:gd name="connsiteX1" fmla="*/ 24393305 w 24393305"/>
              <a:gd name="connsiteY1" fmla="*/ 2470607 h 6178778"/>
              <a:gd name="connsiteX2" fmla="*/ 24382412 w 24393305"/>
              <a:gd name="connsiteY2" fmla="*/ 6172200 h 6178778"/>
              <a:gd name="connsiteX3" fmla="*/ 15418 w 24393305"/>
              <a:gd name="connsiteY3" fmla="*/ 6178778 h 6178778"/>
              <a:gd name="connsiteX4" fmla="*/ 0 w 2439330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5" h="6178778">
                <a:moveTo>
                  <a:pt x="0" y="0"/>
                </a:moveTo>
                <a:lnTo>
                  <a:pt x="24393305" y="2470607"/>
                </a:lnTo>
                <a:lnTo>
                  <a:pt x="24382412" y="6172200"/>
                </a:lnTo>
                <a:lnTo>
                  <a:pt x="15418" y="6178778"/>
                </a:lnTo>
                <a:cubicBezTo>
                  <a:pt x="10279" y="4119185"/>
                  <a:pt x="5139" y="2059593"/>
                  <a:pt x="0" y="0"/>
                </a:cubicBezTo>
                <a:close/>
              </a:path>
            </a:pathLst>
          </a:custGeom>
          <a:solidFill>
            <a:srgbClr val="FF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pic>
        <p:nvPicPr>
          <p:cNvPr id="14" name="Afbeelding 13">
            <a:extLst>
              <a:ext uri="{FF2B5EF4-FFF2-40B4-BE49-F238E27FC236}">
                <a16:creationId xmlns:a16="http://schemas.microsoft.com/office/drawing/2014/main" id="{48E955D9-015B-014A-9B06-A28D98F9A5AE}"/>
              </a:ext>
            </a:extLst>
          </p:cNvPr>
          <p:cNvPicPr>
            <a:picLocks noChangeAspect="1"/>
          </p:cNvPicPr>
          <p:nvPr userDrawn="1"/>
        </p:nvPicPr>
        <p:blipFill>
          <a:blip r:embed="rId4"/>
          <a:stretch>
            <a:fillRect/>
          </a:stretch>
        </p:blipFill>
        <p:spPr>
          <a:xfrm>
            <a:off x="453657" y="413984"/>
            <a:ext cx="635186" cy="494001"/>
          </a:xfrm>
          <a:prstGeom prst="rect">
            <a:avLst/>
          </a:prstGeom>
        </p:spPr>
      </p:pic>
      <p:pic>
        <p:nvPicPr>
          <p:cNvPr id="15" name="Afbeelding 14">
            <a:extLst>
              <a:ext uri="{FF2B5EF4-FFF2-40B4-BE49-F238E27FC236}">
                <a16:creationId xmlns:a16="http://schemas.microsoft.com/office/drawing/2014/main" id="{4BD0E9AF-1E14-6A4B-A17C-0267E6B3FDEF}"/>
              </a:ext>
            </a:extLst>
          </p:cNvPr>
          <p:cNvPicPr>
            <a:picLocks noChangeAspect="1"/>
          </p:cNvPicPr>
          <p:nvPr userDrawn="1"/>
        </p:nvPicPr>
        <p:blipFill>
          <a:blip r:embed="rId5"/>
          <a:stretch>
            <a:fillRect/>
          </a:stretch>
        </p:blipFill>
        <p:spPr>
          <a:xfrm>
            <a:off x="7176426" y="-2737334"/>
            <a:ext cx="4703957" cy="4703651"/>
          </a:xfrm>
          <a:prstGeom prst="rect">
            <a:avLst/>
          </a:prstGeom>
        </p:spPr>
      </p:pic>
    </p:spTree>
    <p:extLst>
      <p:ext uri="{BB962C8B-B14F-4D97-AF65-F5344CB8AC3E}">
        <p14:creationId xmlns:p14="http://schemas.microsoft.com/office/powerpoint/2010/main" val="4256727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elslide_2">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027695D0-3539-AC4F-A608-98167FFC6BAA}"/>
              </a:ext>
            </a:extLst>
          </p:cNvPr>
          <p:cNvSpPr/>
          <p:nvPr userDrawn="1"/>
        </p:nvSpPr>
        <p:spPr>
          <a:xfrm>
            <a:off x="-1619" y="3275044"/>
            <a:ext cx="9147238" cy="2317042"/>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4317 w 24386729"/>
              <a:gd name="connsiteY0" fmla="*/ 0 h 6178778"/>
              <a:gd name="connsiteX1" fmla="*/ 24358154 w 24386729"/>
              <a:gd name="connsiteY1" fmla="*/ 2457450 h 6178778"/>
              <a:gd name="connsiteX2" fmla="*/ 24386729 w 24386729"/>
              <a:gd name="connsiteY2" fmla="*/ 6172200 h 6178778"/>
              <a:gd name="connsiteX3" fmla="*/ 0 w 24386729"/>
              <a:gd name="connsiteY3" fmla="*/ 6178778 h 6178778"/>
              <a:gd name="connsiteX4" fmla="*/ 4317 w 24386729"/>
              <a:gd name="connsiteY4" fmla="*/ 0 h 6178778"/>
              <a:gd name="connsiteX0" fmla="*/ 4317 w 24391045"/>
              <a:gd name="connsiteY0" fmla="*/ 0 h 6178778"/>
              <a:gd name="connsiteX1" fmla="*/ 24391045 w 24391045"/>
              <a:gd name="connsiteY1" fmla="*/ 2464028 h 6178778"/>
              <a:gd name="connsiteX2" fmla="*/ 24386729 w 24391045"/>
              <a:gd name="connsiteY2" fmla="*/ 6172200 h 6178778"/>
              <a:gd name="connsiteX3" fmla="*/ 0 w 24391045"/>
              <a:gd name="connsiteY3" fmla="*/ 6178778 h 6178778"/>
              <a:gd name="connsiteX4" fmla="*/ 4317 w 2439104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045" h="6178778">
                <a:moveTo>
                  <a:pt x="4317" y="0"/>
                </a:moveTo>
                <a:lnTo>
                  <a:pt x="24391045" y="2464028"/>
                </a:lnTo>
                <a:cubicBezTo>
                  <a:pt x="24389606" y="3700085"/>
                  <a:pt x="24388168" y="4936143"/>
                  <a:pt x="24386729" y="6172200"/>
                </a:cubicBezTo>
                <a:lnTo>
                  <a:pt x="0" y="6178778"/>
                </a:lnTo>
                <a:lnTo>
                  <a:pt x="4317" y="0"/>
                </a:ln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2"/>
          <a:stretch>
            <a:fillRect/>
          </a:stretch>
        </p:blipFill>
        <p:spPr>
          <a:xfrm>
            <a:off x="396504"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3"/>
          <a:stretch>
            <a:fillRect/>
          </a:stretch>
        </p:blipFill>
        <p:spPr>
          <a:xfrm>
            <a:off x="396504" y="356834"/>
            <a:ext cx="635186" cy="494001"/>
          </a:xfrm>
          <a:prstGeom prst="rect">
            <a:avLst/>
          </a:prstGeom>
        </p:spPr>
      </p:pic>
      <p:sp>
        <p:nvSpPr>
          <p:cNvPr id="7" name="Tijdelijke aanduiding voor tekst 13">
            <a:extLst>
              <a:ext uri="{FF2B5EF4-FFF2-40B4-BE49-F238E27FC236}">
                <a16:creationId xmlns:a16="http://schemas.microsoft.com/office/drawing/2014/main" id="{D61C9470-E033-7B44-AEF7-A33545AD91D7}"/>
              </a:ext>
            </a:extLst>
          </p:cNvPr>
          <p:cNvSpPr>
            <a:spLocks noGrp="1"/>
          </p:cNvSpPr>
          <p:nvPr>
            <p:ph type="body" sz="quarter" idx="11" hasCustomPrompt="1"/>
          </p:nvPr>
        </p:nvSpPr>
        <p:spPr>
          <a:xfrm>
            <a:off x="1491057" y="1868456"/>
            <a:ext cx="6161885" cy="1406589"/>
          </a:xfrm>
        </p:spPr>
        <p:txBody>
          <a:bodyPr anchor="ctr" anchorCtr="0"/>
          <a:lstStyle>
            <a:lvl1pPr algn="ctr">
              <a:defRPr/>
            </a:lvl1pPr>
            <a:lvl2pPr algn="ctr">
              <a:defRPr>
                <a:solidFill>
                  <a:srgbClr val="158AD2"/>
                </a:solidFill>
              </a:defRPr>
            </a:lvl2pPr>
          </a:lstStyle>
          <a:p>
            <a:pPr lvl="0"/>
            <a:r>
              <a:rPr lang="nl-NL"/>
              <a:t>Koptekst</a:t>
            </a:r>
          </a:p>
          <a:p>
            <a:pPr lvl="1"/>
            <a:r>
              <a:rPr lang="nl-NL"/>
              <a:t>Ondertitel</a:t>
            </a:r>
          </a:p>
        </p:txBody>
      </p:sp>
      <p:pic>
        <p:nvPicPr>
          <p:cNvPr id="14" name="Afbeelding 13">
            <a:extLst>
              <a:ext uri="{FF2B5EF4-FFF2-40B4-BE49-F238E27FC236}">
                <a16:creationId xmlns:a16="http://schemas.microsoft.com/office/drawing/2014/main" id="{48E955D9-015B-014A-9B06-A28D98F9A5AE}"/>
              </a:ext>
            </a:extLst>
          </p:cNvPr>
          <p:cNvPicPr>
            <a:picLocks noChangeAspect="1"/>
          </p:cNvPicPr>
          <p:nvPr userDrawn="1"/>
        </p:nvPicPr>
        <p:blipFill>
          <a:blip r:embed="rId4"/>
          <a:stretch>
            <a:fillRect/>
          </a:stretch>
        </p:blipFill>
        <p:spPr>
          <a:xfrm>
            <a:off x="453657" y="413984"/>
            <a:ext cx="635186" cy="494001"/>
          </a:xfrm>
          <a:prstGeom prst="rect">
            <a:avLst/>
          </a:prstGeom>
        </p:spPr>
      </p:pic>
      <p:pic>
        <p:nvPicPr>
          <p:cNvPr id="10" name="Afbeelding 9">
            <a:extLst>
              <a:ext uri="{FF2B5EF4-FFF2-40B4-BE49-F238E27FC236}">
                <a16:creationId xmlns:a16="http://schemas.microsoft.com/office/drawing/2014/main" id="{340F07EB-BA0B-344C-9CE3-422F5892D4D0}"/>
              </a:ext>
            </a:extLst>
          </p:cNvPr>
          <p:cNvPicPr>
            <a:picLocks noChangeAspect="1"/>
          </p:cNvPicPr>
          <p:nvPr userDrawn="1"/>
        </p:nvPicPr>
        <p:blipFill>
          <a:blip r:embed="rId5"/>
          <a:stretch>
            <a:fillRect/>
          </a:stretch>
        </p:blipFill>
        <p:spPr>
          <a:xfrm>
            <a:off x="7183933" y="-2720188"/>
            <a:ext cx="4703956" cy="4703650"/>
          </a:xfrm>
          <a:prstGeom prst="rect">
            <a:avLst/>
          </a:prstGeom>
        </p:spPr>
      </p:pic>
    </p:spTree>
    <p:extLst>
      <p:ext uri="{BB962C8B-B14F-4D97-AF65-F5344CB8AC3E}">
        <p14:creationId xmlns:p14="http://schemas.microsoft.com/office/powerpoint/2010/main" val="1336968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ssentiteldia_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0" y="2828925"/>
            <a:ext cx="9145618"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8575 w 24386727"/>
              <a:gd name="connsiteY3" fmla="*/ 6172200 h 6172200"/>
              <a:gd name="connsiteX4" fmla="*/ 0 w 24386727"/>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261 w 24386727"/>
              <a:gd name="connsiteY3" fmla="*/ 6165622 h 6172200"/>
              <a:gd name="connsiteX4" fmla="*/ 0 w 24386727"/>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727" h="6172200">
                <a:moveTo>
                  <a:pt x="0" y="0"/>
                </a:moveTo>
                <a:lnTo>
                  <a:pt x="24386727" y="2464029"/>
                </a:lnTo>
                <a:cubicBezTo>
                  <a:pt x="24385289" y="3700086"/>
                  <a:pt x="24383850" y="4936143"/>
                  <a:pt x="24382412" y="6172200"/>
                </a:cubicBezTo>
                <a:lnTo>
                  <a:pt x="2261" y="6165622"/>
                </a:lnTo>
                <a:cubicBezTo>
                  <a:pt x="1507" y="4110415"/>
                  <a:pt x="754" y="205520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6" name="Afbeelding 15">
            <a:extLst>
              <a:ext uri="{FF2B5EF4-FFF2-40B4-BE49-F238E27FC236}">
                <a16:creationId xmlns:a16="http://schemas.microsoft.com/office/drawing/2014/main" id="{A229D930-73A6-004B-99B8-B39D62B2F139}"/>
              </a:ext>
            </a:extLst>
          </p:cNvPr>
          <p:cNvPicPr>
            <a:picLocks noChangeAspect="1"/>
          </p:cNvPicPr>
          <p:nvPr userDrawn="1"/>
        </p:nvPicPr>
        <p:blipFill>
          <a:blip r:embed="rId2"/>
          <a:stretch>
            <a:fillRect/>
          </a:stretch>
        </p:blipFill>
        <p:spPr>
          <a:xfrm>
            <a:off x="-851139" y="3078361"/>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748194" y="3078361"/>
            <a:ext cx="4161830" cy="1275755"/>
          </a:xfrm>
        </p:spPr>
        <p:txBody>
          <a:bodyPr/>
          <a:lstStyle>
            <a:lvl2pPr>
              <a:defRPr>
                <a:solidFill>
                  <a:srgbClr val="158AD2"/>
                </a:solidFill>
              </a:defRPr>
            </a:lvl2pPr>
          </a:lstStyle>
          <a:p>
            <a:pPr lvl="0"/>
            <a:r>
              <a:rPr lang="nl-NL"/>
              <a:t>Koptekst</a:t>
            </a:r>
          </a:p>
          <a:p>
            <a:pPr lvl="1"/>
            <a:r>
              <a:rPr lang="nl-NL"/>
              <a:t>Ondertitel</a:t>
            </a:r>
          </a:p>
        </p:txBody>
      </p:sp>
      <p:sp>
        <p:nvSpPr>
          <p:cNvPr id="15" name="Tijdelijke aanduiding voor afbeelding 10">
            <a:extLst>
              <a:ext uri="{FF2B5EF4-FFF2-40B4-BE49-F238E27FC236}">
                <a16:creationId xmlns:a16="http://schemas.microsoft.com/office/drawing/2014/main" id="{DAD64E62-5854-0740-A8EA-5EE1402F75CB}"/>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997717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ussentiteldia_1.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0" y="2828925"/>
            <a:ext cx="9148086"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261 w 24382412"/>
              <a:gd name="connsiteY3" fmla="*/ 6172200 h 6172200"/>
              <a:gd name="connsiteX4" fmla="*/ 0 w 24382412"/>
              <a:gd name="connsiteY4" fmla="*/ 0 h 6172200"/>
              <a:gd name="connsiteX0" fmla="*/ 0 w 24393306"/>
              <a:gd name="connsiteY0" fmla="*/ 0 h 6172200"/>
              <a:gd name="connsiteX1" fmla="*/ 24393306 w 24393306"/>
              <a:gd name="connsiteY1" fmla="*/ 2483763 h 6172200"/>
              <a:gd name="connsiteX2" fmla="*/ 24382412 w 24393306"/>
              <a:gd name="connsiteY2" fmla="*/ 6172200 h 6172200"/>
              <a:gd name="connsiteX3" fmla="*/ 2261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83763"/>
                </a:lnTo>
                <a:cubicBezTo>
                  <a:pt x="24389675" y="3713242"/>
                  <a:pt x="24386043" y="4942721"/>
                  <a:pt x="24382412" y="6172200"/>
                </a:cubicBezTo>
                <a:lnTo>
                  <a:pt x="2261" y="6172200"/>
                </a:lnTo>
                <a:cubicBezTo>
                  <a:pt x="1507" y="4114800"/>
                  <a:pt x="754" y="205740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7" name="Afbeelding 16">
            <a:extLst>
              <a:ext uri="{FF2B5EF4-FFF2-40B4-BE49-F238E27FC236}">
                <a16:creationId xmlns:a16="http://schemas.microsoft.com/office/drawing/2014/main" id="{7C177425-1D9C-B84A-AEE7-F78D031FFCC3}"/>
              </a:ext>
            </a:extLst>
          </p:cNvPr>
          <p:cNvPicPr>
            <a:picLocks noChangeAspect="1"/>
          </p:cNvPicPr>
          <p:nvPr userDrawn="1"/>
        </p:nvPicPr>
        <p:blipFill>
          <a:blip r:embed="rId2"/>
          <a:stretch>
            <a:fillRect/>
          </a:stretch>
        </p:blipFill>
        <p:spPr>
          <a:xfrm>
            <a:off x="-851139" y="3078360"/>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0" name="Tijdelijke aanduiding voor tekst 13">
            <a:extLst>
              <a:ext uri="{FF2B5EF4-FFF2-40B4-BE49-F238E27FC236}">
                <a16:creationId xmlns:a16="http://schemas.microsoft.com/office/drawing/2014/main" id="{A2932528-AA06-9142-AD9A-5D9DBB48F0EF}"/>
              </a:ext>
            </a:extLst>
          </p:cNvPr>
          <p:cNvSpPr>
            <a:spLocks noGrp="1"/>
          </p:cNvSpPr>
          <p:nvPr>
            <p:ph type="body" sz="quarter" idx="11" hasCustomPrompt="1"/>
          </p:nvPr>
        </p:nvSpPr>
        <p:spPr>
          <a:xfrm>
            <a:off x="748194" y="3078361"/>
            <a:ext cx="4161830" cy="1275755"/>
          </a:xfrm>
        </p:spPr>
        <p:txBody>
          <a:bodyPr/>
          <a:lstStyle>
            <a:lvl2pPr>
              <a:defRPr>
                <a:solidFill>
                  <a:srgbClr val="158AD2"/>
                </a:solidFill>
              </a:defRPr>
            </a:lvl2pPr>
          </a:lstStyle>
          <a:p>
            <a:pPr lvl="0"/>
            <a:r>
              <a:rPr lang="nl-NL"/>
              <a:t>Koptekst</a:t>
            </a:r>
          </a:p>
          <a:p>
            <a:pPr lvl="1"/>
            <a:r>
              <a:rPr lang="nl-NL"/>
              <a:t>Ondertitel</a:t>
            </a:r>
          </a:p>
        </p:txBody>
      </p:sp>
      <p:sp>
        <p:nvSpPr>
          <p:cNvPr id="14" name="Tijdelijke aanduiding voor afbeelding 10">
            <a:extLst>
              <a:ext uri="{FF2B5EF4-FFF2-40B4-BE49-F238E27FC236}">
                <a16:creationId xmlns:a16="http://schemas.microsoft.com/office/drawing/2014/main" id="{39C0C26A-FE9B-9246-A3D8-9DF4611C56ED}"/>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1868349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ussentiteldia_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4086" y="2828925"/>
            <a:ext cx="9152172"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6"/>
              <a:gd name="connsiteY0" fmla="*/ 0 h 6172200"/>
              <a:gd name="connsiteX1" fmla="*/ 24393306 w 24393306"/>
              <a:gd name="connsiteY1" fmla="*/ 2470607 h 6172200"/>
              <a:gd name="connsiteX2" fmla="*/ 24382412 w 24393306"/>
              <a:gd name="connsiteY2" fmla="*/ 6172200 h 6172200"/>
              <a:gd name="connsiteX3" fmla="*/ 28575 w 24393306"/>
              <a:gd name="connsiteY3" fmla="*/ 6172200 h 6172200"/>
              <a:gd name="connsiteX4" fmla="*/ 0 w 24393306"/>
              <a:gd name="connsiteY4" fmla="*/ 0 h 6172200"/>
              <a:gd name="connsiteX0" fmla="*/ 10896 w 24404202"/>
              <a:gd name="connsiteY0" fmla="*/ 0 h 6172200"/>
              <a:gd name="connsiteX1" fmla="*/ 24404202 w 24404202"/>
              <a:gd name="connsiteY1" fmla="*/ 2470607 h 6172200"/>
              <a:gd name="connsiteX2" fmla="*/ 24393308 w 24404202"/>
              <a:gd name="connsiteY2" fmla="*/ 6172200 h 6172200"/>
              <a:gd name="connsiteX3" fmla="*/ 0 w 24404202"/>
              <a:gd name="connsiteY3" fmla="*/ 6165622 h 6172200"/>
              <a:gd name="connsiteX4" fmla="*/ 10896 w 24404202"/>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2" h="6172200">
                <a:moveTo>
                  <a:pt x="10896" y="0"/>
                </a:moveTo>
                <a:lnTo>
                  <a:pt x="24404202" y="2470607"/>
                </a:lnTo>
                <a:cubicBezTo>
                  <a:pt x="24400571" y="3704471"/>
                  <a:pt x="24396939" y="4938336"/>
                  <a:pt x="24393308" y="6172200"/>
                </a:cubicBezTo>
                <a:lnTo>
                  <a:pt x="0" y="6165622"/>
                </a:lnTo>
                <a:lnTo>
                  <a:pt x="10896" y="0"/>
                </a:ln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6" name="Afbeelding 15">
            <a:extLst>
              <a:ext uri="{FF2B5EF4-FFF2-40B4-BE49-F238E27FC236}">
                <a16:creationId xmlns:a16="http://schemas.microsoft.com/office/drawing/2014/main" id="{0CA5E181-3C00-2C48-B53F-487672B133C1}"/>
              </a:ext>
            </a:extLst>
          </p:cNvPr>
          <p:cNvPicPr>
            <a:picLocks noChangeAspect="1"/>
          </p:cNvPicPr>
          <p:nvPr userDrawn="1"/>
        </p:nvPicPr>
        <p:blipFill>
          <a:blip r:embed="rId2"/>
          <a:stretch>
            <a:fillRect/>
          </a:stretch>
        </p:blipFill>
        <p:spPr>
          <a:xfrm>
            <a:off x="-851139" y="3078361"/>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748194" y="3078361"/>
            <a:ext cx="4161830" cy="1275755"/>
          </a:xfrm>
        </p:spPr>
        <p:txBody>
          <a:bodyPr/>
          <a:lstStyle>
            <a:lvl2pPr>
              <a:defRPr>
                <a:solidFill>
                  <a:srgbClr val="158AD2"/>
                </a:solidFill>
              </a:defRPr>
            </a:lvl2pPr>
          </a:lstStyle>
          <a:p>
            <a:pPr lvl="0"/>
            <a:r>
              <a:rPr lang="nl-NL"/>
              <a:t>Koptekst</a:t>
            </a:r>
          </a:p>
          <a:p>
            <a:pPr lvl="1"/>
            <a:r>
              <a:rPr lang="nl-NL"/>
              <a:t>Ondertitel</a:t>
            </a:r>
          </a:p>
        </p:txBody>
      </p:sp>
      <p:sp>
        <p:nvSpPr>
          <p:cNvPr id="15" name="Tijdelijke aanduiding voor afbeelding 10">
            <a:extLst>
              <a:ext uri="{FF2B5EF4-FFF2-40B4-BE49-F238E27FC236}">
                <a16:creationId xmlns:a16="http://schemas.microsoft.com/office/drawing/2014/main" id="{C8C604AA-5159-C14B-BB29-F431378CB94C}"/>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42252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OBJECT_1">
    <p:bg>
      <p:bgPr>
        <a:solidFill>
          <a:srgbClr val="F5E9D7"/>
        </a:solidFill>
        <a:effectLst/>
      </p:bgPr>
    </p:bg>
    <p:spTree>
      <p:nvGrpSpPr>
        <p:cNvPr id="1" name="Shape 351"/>
        <p:cNvGrpSpPr/>
        <p:nvPr/>
      </p:nvGrpSpPr>
      <p:grpSpPr>
        <a:xfrm>
          <a:off x="0" y="0"/>
          <a:ext cx="0" cy="0"/>
          <a:chOff x="0" y="0"/>
          <a:chExt cx="0" cy="0"/>
        </a:xfrm>
      </p:grpSpPr>
      <p:grpSp>
        <p:nvGrpSpPr>
          <p:cNvPr id="352" name="Google Shape;352;p44"/>
          <p:cNvGrpSpPr/>
          <p:nvPr/>
        </p:nvGrpSpPr>
        <p:grpSpPr>
          <a:xfrm>
            <a:off x="-1687284" y="-765913"/>
            <a:ext cx="3374583" cy="5395679"/>
            <a:chOff x="0" y="-28575"/>
            <a:chExt cx="406400" cy="649800"/>
          </a:xfrm>
        </p:grpSpPr>
        <p:sp>
          <p:nvSpPr>
            <p:cNvPr id="353" name="Google Shape;353;p44"/>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45ADEE"/>
            </a:solidFill>
            <a:ln>
              <a:noFill/>
            </a:ln>
          </p:spPr>
        </p:sp>
        <p:sp>
          <p:nvSpPr>
            <p:cNvPr id="354" name="Google Shape;354;p44"/>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55" name="Google Shape;355;p44"/>
          <p:cNvGrpSpPr/>
          <p:nvPr/>
        </p:nvGrpSpPr>
        <p:grpSpPr>
          <a:xfrm>
            <a:off x="-409600" y="-237275"/>
            <a:ext cx="3374583" cy="5395679"/>
            <a:chOff x="0" y="-28575"/>
            <a:chExt cx="406400" cy="649800"/>
          </a:xfrm>
        </p:grpSpPr>
        <p:sp>
          <p:nvSpPr>
            <p:cNvPr id="356" name="Google Shape;356;p44"/>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000000">
                <a:alpha val="9803"/>
              </a:srgbClr>
            </a:solidFill>
            <a:ln>
              <a:noFill/>
            </a:ln>
          </p:spPr>
        </p:sp>
        <p:sp>
          <p:nvSpPr>
            <p:cNvPr id="357" name="Google Shape;357;p44"/>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58" name="Google Shape;358;p44"/>
          <p:cNvGrpSpPr/>
          <p:nvPr/>
        </p:nvGrpSpPr>
        <p:grpSpPr>
          <a:xfrm>
            <a:off x="-499749" y="-237275"/>
            <a:ext cx="3374583" cy="5395679"/>
            <a:chOff x="0" y="-28575"/>
            <a:chExt cx="406400" cy="649800"/>
          </a:xfrm>
        </p:grpSpPr>
        <p:sp>
          <p:nvSpPr>
            <p:cNvPr id="359" name="Google Shape;359;p44"/>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004570"/>
            </a:solidFill>
            <a:ln>
              <a:noFill/>
            </a:ln>
          </p:spPr>
        </p:sp>
        <p:sp>
          <p:nvSpPr>
            <p:cNvPr id="360" name="Google Shape;360;p44"/>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61" name="Google Shape;361;p44"/>
          <p:cNvGrpSpPr/>
          <p:nvPr/>
        </p:nvGrpSpPr>
        <p:grpSpPr>
          <a:xfrm>
            <a:off x="146349" y="4595194"/>
            <a:ext cx="470611" cy="470611"/>
            <a:chOff x="0" y="0"/>
            <a:chExt cx="812800" cy="812800"/>
          </a:xfrm>
        </p:grpSpPr>
        <p:sp>
          <p:nvSpPr>
            <p:cNvPr id="362" name="Google Shape;362;p4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4"/>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64" name="Google Shape;364;p44"/>
          <p:cNvSpPr/>
          <p:nvPr/>
        </p:nvSpPr>
        <p:spPr>
          <a:xfrm>
            <a:off x="0" y="44461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365" name="Google Shape;365;p44"/>
          <p:cNvGrpSpPr/>
          <p:nvPr/>
        </p:nvGrpSpPr>
        <p:grpSpPr>
          <a:xfrm>
            <a:off x="8117163" y="-949809"/>
            <a:ext cx="512568" cy="1729080"/>
            <a:chOff x="0" y="-28575"/>
            <a:chExt cx="270000" cy="910809"/>
          </a:xfrm>
        </p:grpSpPr>
        <p:sp>
          <p:nvSpPr>
            <p:cNvPr id="366" name="Google Shape;366;p4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67" name="Google Shape;367;p4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68" name="Google Shape;368;p44"/>
          <p:cNvGrpSpPr/>
          <p:nvPr/>
        </p:nvGrpSpPr>
        <p:grpSpPr>
          <a:xfrm>
            <a:off x="8067051" y="-989121"/>
            <a:ext cx="512568" cy="1729080"/>
            <a:chOff x="0" y="-28575"/>
            <a:chExt cx="270000" cy="910809"/>
          </a:xfrm>
        </p:grpSpPr>
        <p:sp>
          <p:nvSpPr>
            <p:cNvPr id="369" name="Google Shape;369;p44"/>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70" name="Google Shape;370;p44"/>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71" name="Google Shape;371;p44"/>
          <p:cNvSpPr txBox="1">
            <a:spLocks noGrp="1"/>
          </p:cNvSpPr>
          <p:nvPr>
            <p:ph type="body" idx="1"/>
          </p:nvPr>
        </p:nvSpPr>
        <p:spPr>
          <a:xfrm>
            <a:off x="4805050" y="1529050"/>
            <a:ext cx="3261900" cy="3444600"/>
          </a:xfrm>
          <a:prstGeom prst="rect">
            <a:avLst/>
          </a:prstGeom>
          <a:noFill/>
          <a:ln>
            <a:noFill/>
          </a:ln>
        </p:spPr>
        <p:txBody>
          <a:bodyPr spcFirstLastPara="1" wrap="square" lIns="45725" tIns="22850" rIns="45725" bIns="22850" anchor="t" anchorCtr="0">
            <a:normAutofit/>
          </a:bodyPr>
          <a:lstStyle>
            <a:lvl1pPr marL="457200" marR="0" lvl="0" indent="-228600" algn="r">
              <a:lnSpc>
                <a:spcPct val="190000"/>
              </a:lnSpc>
              <a:spcBef>
                <a:spcPts val="0"/>
              </a:spcBef>
              <a:spcAft>
                <a:spcPts val="0"/>
              </a:spcAft>
              <a:buSzPts val="1600"/>
              <a:buNone/>
              <a:defRPr sz="2500">
                <a:solidFill>
                  <a:srgbClr val="004570"/>
                </a:solidFill>
                <a:latin typeface="Oswald"/>
                <a:ea typeface="Oswald"/>
                <a:cs typeface="Oswald"/>
                <a:sym typeface="Oswald"/>
              </a:defRPr>
            </a:lvl1pPr>
            <a:lvl2pPr marL="914400" marR="0" lvl="1" indent="-228600" algn="r">
              <a:lnSpc>
                <a:spcPct val="190000"/>
              </a:lnSpc>
              <a:spcBef>
                <a:spcPts val="0"/>
              </a:spcBef>
              <a:spcAft>
                <a:spcPts val="0"/>
              </a:spcAft>
              <a:buSzPts val="1400"/>
              <a:buNone/>
              <a:defRPr sz="2500">
                <a:solidFill>
                  <a:srgbClr val="004570"/>
                </a:solidFill>
                <a:latin typeface="Oswald"/>
                <a:ea typeface="Oswald"/>
                <a:cs typeface="Oswald"/>
                <a:sym typeface="Oswald"/>
              </a:defRPr>
            </a:lvl2pPr>
            <a:lvl3pPr marL="1371600" marR="0" lvl="2" indent="-228600" algn="r">
              <a:lnSpc>
                <a:spcPct val="190000"/>
              </a:lnSpc>
              <a:spcBef>
                <a:spcPts val="0"/>
              </a:spcBef>
              <a:spcAft>
                <a:spcPts val="0"/>
              </a:spcAft>
              <a:buSzPts val="1200"/>
              <a:buNone/>
              <a:defRPr sz="2500">
                <a:solidFill>
                  <a:srgbClr val="004570"/>
                </a:solidFill>
                <a:latin typeface="Oswald"/>
                <a:ea typeface="Oswald"/>
                <a:cs typeface="Oswald"/>
                <a:sym typeface="Oswald"/>
              </a:defRPr>
            </a:lvl3pPr>
            <a:lvl4pPr marL="1828800" marR="0" lvl="3"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4pPr>
            <a:lvl5pPr marL="2286000" marR="0" lvl="4"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5pPr>
            <a:lvl6pPr marL="2743200" marR="0" lvl="5"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6pPr>
            <a:lvl7pPr marL="3200400" marR="0" lvl="6"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7pPr>
            <a:lvl8pPr marL="3657600" marR="0" lvl="7"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8pPr>
            <a:lvl9pPr marL="4114800" marR="0" lvl="8" indent="-228600" algn="r">
              <a:lnSpc>
                <a:spcPct val="190000"/>
              </a:lnSpc>
              <a:spcBef>
                <a:spcPts val="0"/>
              </a:spcBef>
              <a:spcAft>
                <a:spcPts val="0"/>
              </a:spcAft>
              <a:buSzPts val="1000"/>
              <a:buNone/>
              <a:defRPr sz="2500">
                <a:solidFill>
                  <a:srgbClr val="004570"/>
                </a:solidFill>
                <a:latin typeface="Oswald"/>
                <a:ea typeface="Oswald"/>
                <a:cs typeface="Oswald"/>
                <a:sym typeface="Oswald"/>
              </a:defRPr>
            </a:lvl9pPr>
          </a:lstStyle>
          <a:p>
            <a:endParaRPr/>
          </a:p>
        </p:txBody>
      </p:sp>
      <p:sp>
        <p:nvSpPr>
          <p:cNvPr id="372" name="Google Shape;372;p44"/>
          <p:cNvSpPr txBox="1">
            <a:spLocks noGrp="1"/>
          </p:cNvSpPr>
          <p:nvPr>
            <p:ph type="title"/>
          </p:nvPr>
        </p:nvSpPr>
        <p:spPr>
          <a:xfrm>
            <a:off x="965725" y="992200"/>
            <a:ext cx="7177500" cy="538800"/>
          </a:xfrm>
          <a:prstGeom prst="rect">
            <a:avLst/>
          </a:prstGeom>
          <a:noFill/>
          <a:ln>
            <a:noFill/>
          </a:ln>
        </p:spPr>
        <p:txBody>
          <a:bodyPr spcFirstLastPara="1" wrap="square" lIns="45725" tIns="22850" rIns="45725" bIns="22850" anchor="t" anchorCtr="0">
            <a:normAutofit/>
          </a:bodyPr>
          <a:lstStyle>
            <a:lvl1pPr lvl="0" algn="r">
              <a:lnSpc>
                <a:spcPct val="100000"/>
              </a:lnSpc>
              <a:spcBef>
                <a:spcPts val="0"/>
              </a:spcBef>
              <a:spcAft>
                <a:spcPts val="0"/>
              </a:spcAft>
              <a:buSzPts val="2200"/>
              <a:buNone/>
              <a:defRPr sz="3500" b="1">
                <a:solidFill>
                  <a:srgbClr val="004570"/>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to + quote_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0" y="2828925"/>
            <a:ext cx="9148086" cy="2314575"/>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8839 w 24382412"/>
              <a:gd name="connsiteY3" fmla="*/ 6172200 h 6172200"/>
              <a:gd name="connsiteX4" fmla="*/ 0 w 24382412"/>
              <a:gd name="connsiteY4" fmla="*/ 0 h 6172200"/>
              <a:gd name="connsiteX0" fmla="*/ 0 w 24393306"/>
              <a:gd name="connsiteY0" fmla="*/ 0 h 6172200"/>
              <a:gd name="connsiteX1" fmla="*/ 24393306 w 24393306"/>
              <a:gd name="connsiteY1" fmla="*/ 2464029 h 6172200"/>
              <a:gd name="connsiteX2" fmla="*/ 24382412 w 24393306"/>
              <a:gd name="connsiteY2" fmla="*/ 6172200 h 6172200"/>
              <a:gd name="connsiteX3" fmla="*/ 8839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64029"/>
                </a:lnTo>
                <a:cubicBezTo>
                  <a:pt x="24389675" y="3700086"/>
                  <a:pt x="24386043" y="4936143"/>
                  <a:pt x="24382412" y="6172200"/>
                </a:cubicBezTo>
                <a:lnTo>
                  <a:pt x="8839" y="6172200"/>
                </a:lnTo>
                <a:cubicBezTo>
                  <a:pt x="5893" y="4114800"/>
                  <a:pt x="2946" y="20574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7" name="Afbeelding 16">
            <a:extLst>
              <a:ext uri="{FF2B5EF4-FFF2-40B4-BE49-F238E27FC236}">
                <a16:creationId xmlns:a16="http://schemas.microsoft.com/office/drawing/2014/main" id="{1C648651-B70E-B04E-828B-47DF47B1267A}"/>
              </a:ext>
            </a:extLst>
          </p:cNvPr>
          <p:cNvPicPr>
            <a:picLocks noChangeAspect="1"/>
          </p:cNvPicPr>
          <p:nvPr userDrawn="1"/>
        </p:nvPicPr>
        <p:blipFill>
          <a:blip r:embed="rId2"/>
          <a:stretch>
            <a:fillRect/>
          </a:stretch>
        </p:blipFill>
        <p:spPr>
          <a:xfrm>
            <a:off x="-851139" y="3078361"/>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2161208" y="3078361"/>
            <a:ext cx="2815333" cy="1275755"/>
          </a:xfrm>
        </p:spPr>
        <p:txBody>
          <a:bodyPr/>
          <a:lstStyle>
            <a:lvl2pPr>
              <a:defRPr>
                <a:solidFill>
                  <a:srgbClr val="158AD2"/>
                </a:solidFill>
              </a:defRPr>
            </a:lvl2pPr>
          </a:lstStyle>
          <a:p>
            <a:pPr lvl="0"/>
            <a:r>
              <a:rPr lang="nl-NL"/>
              <a:t>Koptekst</a:t>
            </a:r>
          </a:p>
          <a:p>
            <a:pPr lvl="1"/>
            <a:r>
              <a:rPr lang="nl-NL"/>
              <a:t>Ondertitel</a:t>
            </a:r>
          </a:p>
        </p:txBody>
      </p:sp>
      <p:sp>
        <p:nvSpPr>
          <p:cNvPr id="15" name="Tijdelijke aanduiding voor afbeelding 10">
            <a:extLst>
              <a:ext uri="{FF2B5EF4-FFF2-40B4-BE49-F238E27FC236}">
                <a16:creationId xmlns:a16="http://schemas.microsoft.com/office/drawing/2014/main" id="{9B3397EF-F0B9-9D4B-871A-F77880912073}"/>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2610402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to + Quote_1.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B6335F5-FA8C-F749-9F36-4C6B17A9DCDA}"/>
              </a:ext>
            </a:extLst>
          </p:cNvPr>
          <p:cNvSpPr/>
          <p:nvPr userDrawn="1"/>
        </p:nvSpPr>
        <p:spPr>
          <a:xfrm>
            <a:off x="-1619" y="2828925"/>
            <a:ext cx="9152171" cy="2317042"/>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5 h 6172200"/>
              <a:gd name="connsiteX2" fmla="*/ 24382412 w 24399884"/>
              <a:gd name="connsiteY2" fmla="*/ 6172200 h 6172200"/>
              <a:gd name="connsiteX3" fmla="*/ 28575 w 24399884"/>
              <a:gd name="connsiteY3" fmla="*/ 6172200 h 6172200"/>
              <a:gd name="connsiteX4" fmla="*/ 0 w 24399884"/>
              <a:gd name="connsiteY4" fmla="*/ 0 h 6172200"/>
              <a:gd name="connsiteX0" fmla="*/ 4317 w 24404201"/>
              <a:gd name="connsiteY0" fmla="*/ 0 h 6178778"/>
              <a:gd name="connsiteX1" fmla="*/ 24404201 w 24404201"/>
              <a:gd name="connsiteY1" fmla="*/ 2477185 h 6178778"/>
              <a:gd name="connsiteX2" fmla="*/ 24386729 w 24404201"/>
              <a:gd name="connsiteY2" fmla="*/ 6172200 h 6178778"/>
              <a:gd name="connsiteX3" fmla="*/ 0 w 24404201"/>
              <a:gd name="connsiteY3" fmla="*/ 6178778 h 6178778"/>
              <a:gd name="connsiteX4" fmla="*/ 4317 w 24404201"/>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1" h="6178778">
                <a:moveTo>
                  <a:pt x="4317" y="0"/>
                </a:moveTo>
                <a:lnTo>
                  <a:pt x="24404201" y="2477185"/>
                </a:lnTo>
                <a:lnTo>
                  <a:pt x="24386729" y="6172200"/>
                </a:lnTo>
                <a:lnTo>
                  <a:pt x="0" y="6178778"/>
                </a:lnTo>
                <a:lnTo>
                  <a:pt x="431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6" name="Afbeelding 15">
            <a:extLst>
              <a:ext uri="{FF2B5EF4-FFF2-40B4-BE49-F238E27FC236}">
                <a16:creationId xmlns:a16="http://schemas.microsoft.com/office/drawing/2014/main" id="{7E6A0F92-4896-C541-8962-D7D45338DF07}"/>
              </a:ext>
            </a:extLst>
          </p:cNvPr>
          <p:cNvPicPr>
            <a:picLocks noChangeAspect="1"/>
          </p:cNvPicPr>
          <p:nvPr userDrawn="1"/>
        </p:nvPicPr>
        <p:blipFill>
          <a:blip r:embed="rId2"/>
          <a:stretch>
            <a:fillRect/>
          </a:stretch>
        </p:blipFill>
        <p:spPr>
          <a:xfrm>
            <a:off x="-851139" y="3078360"/>
            <a:ext cx="2881978" cy="2881790"/>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2161208" y="3078361"/>
            <a:ext cx="2815333" cy="1275755"/>
          </a:xfrm>
        </p:spPr>
        <p:txBody>
          <a:bodyPr/>
          <a:lstStyle>
            <a:lvl2pPr>
              <a:defRPr>
                <a:solidFill>
                  <a:srgbClr val="158AD2"/>
                </a:solidFill>
              </a:defRPr>
            </a:lvl2pPr>
          </a:lstStyle>
          <a:p>
            <a:pPr lvl="0"/>
            <a:r>
              <a:rPr lang="nl-NL"/>
              <a:t>Koptekst</a:t>
            </a:r>
          </a:p>
          <a:p>
            <a:pPr lvl="1"/>
            <a:r>
              <a:rPr lang="nl-NL"/>
              <a:t>Ondertitel</a:t>
            </a:r>
          </a:p>
        </p:txBody>
      </p:sp>
      <p:sp>
        <p:nvSpPr>
          <p:cNvPr id="10" name="Tijdelijke aanduiding voor afbeelding 10">
            <a:extLst>
              <a:ext uri="{FF2B5EF4-FFF2-40B4-BE49-F238E27FC236}">
                <a16:creationId xmlns:a16="http://schemas.microsoft.com/office/drawing/2014/main" id="{0EEEDD03-3D03-2649-AB2A-AE9AA4FE7D03}"/>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957220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Foto + Quote_1.1">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1750" y="-6998"/>
            <a:ext cx="9150613" cy="376388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
        <p:nvSpPr>
          <p:cNvPr id="4" name="Rechthoek 3">
            <a:extLst>
              <a:ext uri="{FF2B5EF4-FFF2-40B4-BE49-F238E27FC236}">
                <a16:creationId xmlns:a16="http://schemas.microsoft.com/office/drawing/2014/main" id="{FB6335F5-FA8C-F749-9F36-4C6B17A9DCDA}"/>
              </a:ext>
            </a:extLst>
          </p:cNvPr>
          <p:cNvSpPr/>
          <p:nvPr userDrawn="1"/>
        </p:nvSpPr>
        <p:spPr>
          <a:xfrm>
            <a:off x="-707" y="2828924"/>
            <a:ext cx="9148125" cy="2320196"/>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373349 w 24382412"/>
              <a:gd name="connsiteY3" fmla="*/ 569251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75913 w 24382412"/>
              <a:gd name="connsiteY3" fmla="*/ 5849911 h 6172200"/>
              <a:gd name="connsiteX4" fmla="*/ 0 w 24382412"/>
              <a:gd name="connsiteY4" fmla="*/ 0 h 6172200"/>
              <a:gd name="connsiteX0" fmla="*/ 2893727 w 27276139"/>
              <a:gd name="connsiteY0" fmla="*/ 0 h 6610797"/>
              <a:gd name="connsiteX1" fmla="*/ 27247564 w 27276139"/>
              <a:gd name="connsiteY1" fmla="*/ 2457450 h 6610797"/>
              <a:gd name="connsiteX2" fmla="*/ 27276139 w 27276139"/>
              <a:gd name="connsiteY2" fmla="*/ 6172200 h 6610797"/>
              <a:gd name="connsiteX3" fmla="*/ 3169640 w 27276139"/>
              <a:gd name="connsiteY3" fmla="*/ 5849911 h 6610797"/>
              <a:gd name="connsiteX4" fmla="*/ 2893727 w 27276139"/>
              <a:gd name="connsiteY4" fmla="*/ 0 h 6610797"/>
              <a:gd name="connsiteX0" fmla="*/ 2893727 w 27276139"/>
              <a:gd name="connsiteY0" fmla="*/ 0 h 6384197"/>
              <a:gd name="connsiteX1" fmla="*/ 27247564 w 27276139"/>
              <a:gd name="connsiteY1" fmla="*/ 2457450 h 6384197"/>
              <a:gd name="connsiteX2" fmla="*/ 27276139 w 27276139"/>
              <a:gd name="connsiteY2" fmla="*/ 6172200 h 6384197"/>
              <a:gd name="connsiteX3" fmla="*/ 3169640 w 27276139"/>
              <a:gd name="connsiteY3" fmla="*/ 5849911 h 6384197"/>
              <a:gd name="connsiteX4" fmla="*/ 2893727 w 27276139"/>
              <a:gd name="connsiteY4" fmla="*/ 0 h 6384197"/>
              <a:gd name="connsiteX0" fmla="*/ 2893727 w 27276139"/>
              <a:gd name="connsiteY0" fmla="*/ 0 h 6384197"/>
              <a:gd name="connsiteX1" fmla="*/ 27247564 w 27276139"/>
              <a:gd name="connsiteY1" fmla="*/ 2457450 h 6384197"/>
              <a:gd name="connsiteX2" fmla="*/ 27276139 w 27276139"/>
              <a:gd name="connsiteY2" fmla="*/ 6172200 h 6384197"/>
              <a:gd name="connsiteX3" fmla="*/ 3169640 w 27276139"/>
              <a:gd name="connsiteY3" fmla="*/ 5849911 h 6384197"/>
              <a:gd name="connsiteX4" fmla="*/ 2893727 w 27276139"/>
              <a:gd name="connsiteY4" fmla="*/ 0 h 6384197"/>
              <a:gd name="connsiteX0" fmla="*/ 2901131 w 27283543"/>
              <a:gd name="connsiteY0" fmla="*/ 22519 h 6406716"/>
              <a:gd name="connsiteX1" fmla="*/ 27254968 w 27283543"/>
              <a:gd name="connsiteY1" fmla="*/ 2479969 h 6406716"/>
              <a:gd name="connsiteX2" fmla="*/ 27283543 w 27283543"/>
              <a:gd name="connsiteY2" fmla="*/ 6194719 h 6406716"/>
              <a:gd name="connsiteX3" fmla="*/ 3177044 w 27283543"/>
              <a:gd name="connsiteY3" fmla="*/ 5872430 h 6406716"/>
              <a:gd name="connsiteX4" fmla="*/ 2901131 w 27283543"/>
              <a:gd name="connsiteY4" fmla="*/ 22519 h 6406716"/>
              <a:gd name="connsiteX0" fmla="*/ 2901131 w 27283543"/>
              <a:gd name="connsiteY0" fmla="*/ 22519 h 6406716"/>
              <a:gd name="connsiteX1" fmla="*/ 27254968 w 27283543"/>
              <a:gd name="connsiteY1" fmla="*/ 2479969 h 6406716"/>
              <a:gd name="connsiteX2" fmla="*/ 27283543 w 27283543"/>
              <a:gd name="connsiteY2" fmla="*/ 6194719 h 6406716"/>
              <a:gd name="connsiteX3" fmla="*/ 3177044 w 27283543"/>
              <a:gd name="connsiteY3" fmla="*/ 5872430 h 6406716"/>
              <a:gd name="connsiteX4" fmla="*/ 2901131 w 27283543"/>
              <a:gd name="connsiteY4" fmla="*/ 22519 h 6406716"/>
              <a:gd name="connsiteX0" fmla="*/ 4584042 w 28966454"/>
              <a:gd name="connsiteY0" fmla="*/ 80990 h 6465187"/>
              <a:gd name="connsiteX1" fmla="*/ 28937879 w 28966454"/>
              <a:gd name="connsiteY1" fmla="*/ 2538440 h 6465187"/>
              <a:gd name="connsiteX2" fmla="*/ 28966454 w 28966454"/>
              <a:gd name="connsiteY2" fmla="*/ 6253190 h 6465187"/>
              <a:gd name="connsiteX3" fmla="*/ 4859955 w 28966454"/>
              <a:gd name="connsiteY3" fmla="*/ 5930901 h 6465187"/>
              <a:gd name="connsiteX4" fmla="*/ 4584042 w 28966454"/>
              <a:gd name="connsiteY4" fmla="*/ 80990 h 6465187"/>
              <a:gd name="connsiteX0" fmla="*/ 4584042 w 28966454"/>
              <a:gd name="connsiteY0" fmla="*/ 80990 h 6465187"/>
              <a:gd name="connsiteX1" fmla="*/ 28937879 w 28966454"/>
              <a:gd name="connsiteY1" fmla="*/ 2538440 h 6465187"/>
              <a:gd name="connsiteX2" fmla="*/ 28966454 w 28966454"/>
              <a:gd name="connsiteY2" fmla="*/ 6253190 h 6465187"/>
              <a:gd name="connsiteX3" fmla="*/ 4859955 w 28966454"/>
              <a:gd name="connsiteY3" fmla="*/ 5930901 h 6465187"/>
              <a:gd name="connsiteX4" fmla="*/ 4584042 w 28966454"/>
              <a:gd name="connsiteY4" fmla="*/ 80990 h 6465187"/>
              <a:gd name="connsiteX0" fmla="*/ 1604793 w 25987205"/>
              <a:gd name="connsiteY0" fmla="*/ 0 h 6384197"/>
              <a:gd name="connsiteX1" fmla="*/ 25958630 w 25987205"/>
              <a:gd name="connsiteY1" fmla="*/ 2457450 h 6384197"/>
              <a:gd name="connsiteX2" fmla="*/ 25987205 w 25987205"/>
              <a:gd name="connsiteY2" fmla="*/ 6172200 h 6384197"/>
              <a:gd name="connsiteX3" fmla="*/ 1880706 w 25987205"/>
              <a:gd name="connsiteY3" fmla="*/ 5849911 h 6384197"/>
              <a:gd name="connsiteX4" fmla="*/ 1604793 w 25987205"/>
              <a:gd name="connsiteY4" fmla="*/ 0 h 6384197"/>
              <a:gd name="connsiteX0" fmla="*/ 2 w 24382414"/>
              <a:gd name="connsiteY0" fmla="*/ 0 h 6384197"/>
              <a:gd name="connsiteX1" fmla="*/ 24353839 w 24382414"/>
              <a:gd name="connsiteY1" fmla="*/ 2457450 h 6384197"/>
              <a:gd name="connsiteX2" fmla="*/ 24382414 w 24382414"/>
              <a:gd name="connsiteY2" fmla="*/ 6172200 h 6384197"/>
              <a:gd name="connsiteX3" fmla="*/ 275915 w 24382414"/>
              <a:gd name="connsiteY3" fmla="*/ 5849911 h 6384197"/>
              <a:gd name="connsiteX4" fmla="*/ 2 w 24382414"/>
              <a:gd name="connsiteY4" fmla="*/ 0 h 6384197"/>
              <a:gd name="connsiteX0" fmla="*/ 9040 w 24391452"/>
              <a:gd name="connsiteY0" fmla="*/ 0 h 6463271"/>
              <a:gd name="connsiteX1" fmla="*/ 24362877 w 24391452"/>
              <a:gd name="connsiteY1" fmla="*/ 2457450 h 6463271"/>
              <a:gd name="connsiteX2" fmla="*/ 24391452 w 24391452"/>
              <a:gd name="connsiteY2" fmla="*/ 6172200 h 6463271"/>
              <a:gd name="connsiteX3" fmla="*/ 140 w 24391452"/>
              <a:gd name="connsiteY3" fmla="*/ 6172199 h 6463271"/>
              <a:gd name="connsiteX4" fmla="*/ 9040 w 24391452"/>
              <a:gd name="connsiteY4" fmla="*/ 0 h 6463271"/>
              <a:gd name="connsiteX0" fmla="*/ 9040 w 24391452"/>
              <a:gd name="connsiteY0" fmla="*/ 0 h 6344530"/>
              <a:gd name="connsiteX1" fmla="*/ 24362877 w 24391452"/>
              <a:gd name="connsiteY1" fmla="*/ 2457450 h 6344530"/>
              <a:gd name="connsiteX2" fmla="*/ 24391452 w 24391452"/>
              <a:gd name="connsiteY2" fmla="*/ 6172200 h 6344530"/>
              <a:gd name="connsiteX3" fmla="*/ 140 w 24391452"/>
              <a:gd name="connsiteY3" fmla="*/ 6172199 h 6344530"/>
              <a:gd name="connsiteX4" fmla="*/ 9040 w 24391452"/>
              <a:gd name="connsiteY4" fmla="*/ 0 h 6344530"/>
              <a:gd name="connsiteX0" fmla="*/ 9040 w 24391452"/>
              <a:gd name="connsiteY0" fmla="*/ 0 h 6422662"/>
              <a:gd name="connsiteX1" fmla="*/ 24362877 w 24391452"/>
              <a:gd name="connsiteY1" fmla="*/ 2457450 h 6422662"/>
              <a:gd name="connsiteX2" fmla="*/ 24391452 w 24391452"/>
              <a:gd name="connsiteY2" fmla="*/ 6172200 h 6422662"/>
              <a:gd name="connsiteX3" fmla="*/ 140 w 24391452"/>
              <a:gd name="connsiteY3" fmla="*/ 6172199 h 6422662"/>
              <a:gd name="connsiteX4" fmla="*/ 9040 w 24391452"/>
              <a:gd name="connsiteY4" fmla="*/ 0 h 6422662"/>
              <a:gd name="connsiteX0" fmla="*/ 9040 w 24391452"/>
              <a:gd name="connsiteY0" fmla="*/ 0 h 6176256"/>
              <a:gd name="connsiteX1" fmla="*/ 24362877 w 24391452"/>
              <a:gd name="connsiteY1" fmla="*/ 2457450 h 6176256"/>
              <a:gd name="connsiteX2" fmla="*/ 24391452 w 24391452"/>
              <a:gd name="connsiteY2" fmla="*/ 6172200 h 6176256"/>
              <a:gd name="connsiteX3" fmla="*/ 140 w 24391452"/>
              <a:gd name="connsiteY3" fmla="*/ 6172199 h 6176256"/>
              <a:gd name="connsiteX4" fmla="*/ 9040 w 24391452"/>
              <a:gd name="connsiteY4" fmla="*/ 0 h 6176256"/>
              <a:gd name="connsiteX0" fmla="*/ 9040 w 24391452"/>
              <a:gd name="connsiteY0" fmla="*/ 0 h 6176256"/>
              <a:gd name="connsiteX1" fmla="*/ 24362877 w 24391452"/>
              <a:gd name="connsiteY1" fmla="*/ 2457450 h 6176256"/>
              <a:gd name="connsiteX2" fmla="*/ 24391452 w 24391452"/>
              <a:gd name="connsiteY2" fmla="*/ 6172200 h 6176256"/>
              <a:gd name="connsiteX3" fmla="*/ 140 w 24391452"/>
              <a:gd name="connsiteY3" fmla="*/ 6172199 h 6176256"/>
              <a:gd name="connsiteX4" fmla="*/ 9040 w 24391452"/>
              <a:gd name="connsiteY4" fmla="*/ 0 h 6176256"/>
              <a:gd name="connsiteX0" fmla="*/ 9040 w 24402893"/>
              <a:gd name="connsiteY0" fmla="*/ 0 h 6176256"/>
              <a:gd name="connsiteX1" fmla="*/ 24400351 w 24402893"/>
              <a:gd name="connsiteY1" fmla="*/ 2464945 h 6176256"/>
              <a:gd name="connsiteX2" fmla="*/ 24391452 w 24402893"/>
              <a:gd name="connsiteY2" fmla="*/ 6172200 h 6176256"/>
              <a:gd name="connsiteX3" fmla="*/ 140 w 24402893"/>
              <a:gd name="connsiteY3" fmla="*/ 6172199 h 6176256"/>
              <a:gd name="connsiteX4" fmla="*/ 9040 w 24402893"/>
              <a:gd name="connsiteY4" fmla="*/ 0 h 6176256"/>
              <a:gd name="connsiteX0" fmla="*/ 9040 w 24400567"/>
              <a:gd name="connsiteY0" fmla="*/ 0 h 6176256"/>
              <a:gd name="connsiteX1" fmla="*/ 24400351 w 24400567"/>
              <a:gd name="connsiteY1" fmla="*/ 2464945 h 6176256"/>
              <a:gd name="connsiteX2" fmla="*/ 24391452 w 24400567"/>
              <a:gd name="connsiteY2" fmla="*/ 6172200 h 6176256"/>
              <a:gd name="connsiteX3" fmla="*/ 140 w 24400567"/>
              <a:gd name="connsiteY3" fmla="*/ 6172199 h 6176256"/>
              <a:gd name="connsiteX4" fmla="*/ 9040 w 24400567"/>
              <a:gd name="connsiteY4" fmla="*/ 0 h 6176256"/>
              <a:gd name="connsiteX0" fmla="*/ 2 w 24391529"/>
              <a:gd name="connsiteY0" fmla="*/ 0 h 6172327"/>
              <a:gd name="connsiteX1" fmla="*/ 24391313 w 24391529"/>
              <a:gd name="connsiteY1" fmla="*/ 2464945 h 6172327"/>
              <a:gd name="connsiteX2" fmla="*/ 24382414 w 24391529"/>
              <a:gd name="connsiteY2" fmla="*/ 6172200 h 6172327"/>
              <a:gd name="connsiteX3" fmla="*/ 433312 w 24391529"/>
              <a:gd name="connsiteY3" fmla="*/ 5512632 h 6172327"/>
              <a:gd name="connsiteX4" fmla="*/ 2 w 24391529"/>
              <a:gd name="connsiteY4" fmla="*/ 0 h 6172327"/>
              <a:gd name="connsiteX0" fmla="*/ 1885 w 24393412"/>
              <a:gd name="connsiteY0" fmla="*/ 0 h 6187189"/>
              <a:gd name="connsiteX1" fmla="*/ 24393196 w 24393412"/>
              <a:gd name="connsiteY1" fmla="*/ 2464945 h 6187189"/>
              <a:gd name="connsiteX2" fmla="*/ 24384297 w 24393412"/>
              <a:gd name="connsiteY2" fmla="*/ 6172200 h 6187189"/>
              <a:gd name="connsiteX3" fmla="*/ 480 w 24393412"/>
              <a:gd name="connsiteY3" fmla="*/ 6187189 h 6187189"/>
              <a:gd name="connsiteX4" fmla="*/ 1885 w 24393412"/>
              <a:gd name="connsiteY4" fmla="*/ 0 h 618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412" h="6187189">
                <a:moveTo>
                  <a:pt x="1885" y="0"/>
                </a:moveTo>
                <a:lnTo>
                  <a:pt x="24393196" y="2464945"/>
                </a:lnTo>
                <a:cubicBezTo>
                  <a:pt x="24395227" y="2481497"/>
                  <a:pt x="24382267" y="6178134"/>
                  <a:pt x="24384297" y="6172200"/>
                </a:cubicBezTo>
                <a:cubicBezTo>
                  <a:pt x="24381176" y="6182974"/>
                  <a:pt x="-5857" y="6183441"/>
                  <a:pt x="480" y="6187189"/>
                </a:cubicBezTo>
                <a:cubicBezTo>
                  <a:pt x="-921" y="6177820"/>
                  <a:pt x="1113" y="20299"/>
                  <a:pt x="1885" y="0"/>
                </a:cubicBez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5" name="Afbeelding 14">
            <a:extLst>
              <a:ext uri="{FF2B5EF4-FFF2-40B4-BE49-F238E27FC236}">
                <a16:creationId xmlns:a16="http://schemas.microsoft.com/office/drawing/2014/main" id="{11F03C58-525C-2049-A48E-3797600FC783}"/>
              </a:ext>
            </a:extLst>
          </p:cNvPr>
          <p:cNvPicPr>
            <a:picLocks noChangeAspect="1"/>
          </p:cNvPicPr>
          <p:nvPr userDrawn="1"/>
        </p:nvPicPr>
        <p:blipFill>
          <a:blip r:embed="rId2"/>
          <a:stretch>
            <a:fillRect/>
          </a:stretch>
        </p:blipFill>
        <p:spPr>
          <a:xfrm>
            <a:off x="-851138" y="3098530"/>
            <a:ext cx="2881976" cy="2881789"/>
          </a:xfrm>
          <a:prstGeom prst="rect">
            <a:avLst/>
          </a:prstGeom>
        </p:spPr>
      </p:pic>
      <p:sp>
        <p:nvSpPr>
          <p:cNvPr id="9" name="Vrije vorm 8">
            <a:extLst>
              <a:ext uri="{FF2B5EF4-FFF2-40B4-BE49-F238E27FC236}">
                <a16:creationId xmlns:a16="http://schemas.microsoft.com/office/drawing/2014/main" id="{F0584AFE-3BB2-0C47-BB8B-314948BBD599}"/>
              </a:ext>
            </a:extLst>
          </p:cNvPr>
          <p:cNvSpPr/>
          <p:nvPr userDrawn="1"/>
        </p:nvSpPr>
        <p:spPr>
          <a:xfrm>
            <a:off x="396504" y="2646760"/>
            <a:ext cx="4940225" cy="206016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525"/>
          </a:p>
        </p:txBody>
      </p:sp>
      <p:pic>
        <p:nvPicPr>
          <p:cNvPr id="12" name="Afbeelding 11">
            <a:extLst>
              <a:ext uri="{FF2B5EF4-FFF2-40B4-BE49-F238E27FC236}">
                <a16:creationId xmlns:a16="http://schemas.microsoft.com/office/drawing/2014/main" id="{C099D81B-59A9-DA45-A929-0E346AA5C413}"/>
              </a:ext>
            </a:extLst>
          </p:cNvPr>
          <p:cNvPicPr>
            <a:picLocks noChangeAspect="1"/>
          </p:cNvPicPr>
          <p:nvPr userDrawn="1"/>
        </p:nvPicPr>
        <p:blipFill>
          <a:blip r:embed="rId3"/>
          <a:stretch>
            <a:fillRect/>
          </a:stretch>
        </p:blipFill>
        <p:spPr>
          <a:xfrm>
            <a:off x="6930499" y="4423363"/>
            <a:ext cx="1816997" cy="283559"/>
          </a:xfrm>
          <a:prstGeom prst="rect">
            <a:avLst/>
          </a:prstGeom>
        </p:spPr>
      </p:pic>
      <p:pic>
        <p:nvPicPr>
          <p:cNvPr id="13" name="Afbeelding 12">
            <a:extLst>
              <a:ext uri="{FF2B5EF4-FFF2-40B4-BE49-F238E27FC236}">
                <a16:creationId xmlns:a16="http://schemas.microsoft.com/office/drawing/2014/main" id="{CDA2DF4E-E428-6A44-B085-650A48665978}"/>
              </a:ext>
            </a:extLst>
          </p:cNvPr>
          <p:cNvPicPr>
            <a:picLocks noChangeAspect="1"/>
          </p:cNvPicPr>
          <p:nvPr userDrawn="1"/>
        </p:nvPicPr>
        <p:blipFill>
          <a:blip r:embed="rId4"/>
          <a:stretch>
            <a:fillRect/>
          </a:stretch>
        </p:blipFill>
        <p:spPr>
          <a:xfrm>
            <a:off x="396504" y="356834"/>
            <a:ext cx="635186" cy="494001"/>
          </a:xfrm>
          <a:prstGeom prst="rect">
            <a:avLst/>
          </a:prstGeom>
        </p:spPr>
      </p:pic>
      <p:sp>
        <p:nvSpPr>
          <p:cNvPr id="14" name="Tijdelijke aanduiding voor tekst 13">
            <a:extLst>
              <a:ext uri="{FF2B5EF4-FFF2-40B4-BE49-F238E27FC236}">
                <a16:creationId xmlns:a16="http://schemas.microsoft.com/office/drawing/2014/main" id="{434AD895-4436-4E4E-97F3-F6A6B745FDD5}"/>
              </a:ext>
            </a:extLst>
          </p:cNvPr>
          <p:cNvSpPr>
            <a:spLocks noGrp="1"/>
          </p:cNvSpPr>
          <p:nvPr>
            <p:ph type="body" sz="quarter" idx="11" hasCustomPrompt="1"/>
          </p:nvPr>
        </p:nvSpPr>
        <p:spPr>
          <a:xfrm>
            <a:off x="2161208" y="3078361"/>
            <a:ext cx="2815333" cy="1275755"/>
          </a:xfrm>
        </p:spPr>
        <p:txBody>
          <a:bodyPr/>
          <a:lstStyle>
            <a:lvl2pPr>
              <a:defRPr>
                <a:solidFill>
                  <a:srgbClr val="158AD2"/>
                </a:solidFill>
              </a:defRPr>
            </a:lvl2pPr>
          </a:lstStyle>
          <a:p>
            <a:pPr lvl="0"/>
            <a:r>
              <a:rPr lang="nl-NL"/>
              <a:t>Koptekst</a:t>
            </a:r>
          </a:p>
          <a:p>
            <a:pPr lvl="1"/>
            <a:r>
              <a:rPr lang="nl-NL"/>
              <a:t>Ondertitel</a:t>
            </a:r>
          </a:p>
        </p:txBody>
      </p:sp>
    </p:spTree>
    <p:extLst>
      <p:ext uri="{BB962C8B-B14F-4D97-AF65-F5344CB8AC3E}">
        <p14:creationId xmlns:p14="http://schemas.microsoft.com/office/powerpoint/2010/main" val="30745729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to + quote_2">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2267704" y="-18"/>
            <a:ext cx="6963217" cy="514351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pic>
        <p:nvPicPr>
          <p:cNvPr id="2" name="Afbeelding 1">
            <a:extLst>
              <a:ext uri="{FF2B5EF4-FFF2-40B4-BE49-F238E27FC236}">
                <a16:creationId xmlns:a16="http://schemas.microsoft.com/office/drawing/2014/main" id="{6AB98921-6A31-F04B-8CA8-5C21579D52C9}"/>
              </a:ext>
            </a:extLst>
          </p:cNvPr>
          <p:cNvPicPr>
            <a:picLocks noChangeAspect="1"/>
          </p:cNvPicPr>
          <p:nvPr userDrawn="1"/>
        </p:nvPicPr>
        <p:blipFill>
          <a:blip r:embed="rId2"/>
          <a:stretch>
            <a:fillRect/>
          </a:stretch>
        </p:blipFill>
        <p:spPr>
          <a:xfrm>
            <a:off x="0" y="0"/>
            <a:ext cx="3343493" cy="5143500"/>
          </a:xfrm>
          <a:prstGeom prst="rect">
            <a:avLst/>
          </a:prstGeom>
        </p:spPr>
      </p:pic>
      <p:sp>
        <p:nvSpPr>
          <p:cNvPr id="4" name="Tijdelijke aanduiding voor tekst 3">
            <a:extLst>
              <a:ext uri="{FF2B5EF4-FFF2-40B4-BE49-F238E27FC236}">
                <a16:creationId xmlns:a16="http://schemas.microsoft.com/office/drawing/2014/main" id="{6CB5C59E-1D9B-3243-AA9B-7B0E48A1164A}"/>
              </a:ext>
            </a:extLst>
          </p:cNvPr>
          <p:cNvSpPr>
            <a:spLocks noGrp="1"/>
          </p:cNvSpPr>
          <p:nvPr>
            <p:ph type="body" sz="quarter" idx="11" hasCustomPrompt="1"/>
          </p:nvPr>
        </p:nvSpPr>
        <p:spPr>
          <a:xfrm>
            <a:off x="607908" y="2260022"/>
            <a:ext cx="2343303" cy="1073687"/>
          </a:xfrm>
        </p:spPr>
        <p:txBody>
          <a:bodyPr/>
          <a:lstStyle/>
          <a:p>
            <a:pPr lvl="2"/>
            <a:r>
              <a:rPr lang="nl-NL"/>
              <a:t>Klikken om tekst aan te passen</a:t>
            </a:r>
          </a:p>
        </p:txBody>
      </p:sp>
      <p:sp>
        <p:nvSpPr>
          <p:cNvPr id="8" name="Tijdelijke aanduiding voor tekst 3">
            <a:extLst>
              <a:ext uri="{FF2B5EF4-FFF2-40B4-BE49-F238E27FC236}">
                <a16:creationId xmlns:a16="http://schemas.microsoft.com/office/drawing/2014/main" id="{0FCFA237-0733-7542-92A5-D56C107696D9}"/>
              </a:ext>
            </a:extLst>
          </p:cNvPr>
          <p:cNvSpPr>
            <a:spLocks noGrp="1"/>
          </p:cNvSpPr>
          <p:nvPr>
            <p:ph type="body" sz="quarter" idx="12" hasCustomPrompt="1"/>
          </p:nvPr>
        </p:nvSpPr>
        <p:spPr>
          <a:xfrm>
            <a:off x="607908" y="3351068"/>
            <a:ext cx="2343303" cy="327314"/>
          </a:xfrm>
        </p:spPr>
        <p:txBody>
          <a:bodyPr anchor="b"/>
          <a:lstStyle>
            <a:lvl4pPr>
              <a:defRPr>
                <a:solidFill>
                  <a:schemeClr val="accent2"/>
                </a:solidFill>
              </a:defRPr>
            </a:lvl4pPr>
          </a:lstStyle>
          <a:p>
            <a:pPr lvl="3"/>
            <a:r>
              <a:rPr lang="nl-NL"/>
              <a:t>NAAM (ORGANISATIE)</a:t>
            </a:r>
          </a:p>
        </p:txBody>
      </p:sp>
    </p:spTree>
    <p:extLst>
      <p:ext uri="{BB962C8B-B14F-4D97-AF65-F5344CB8AC3E}">
        <p14:creationId xmlns:p14="http://schemas.microsoft.com/office/powerpoint/2010/main" val="682348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to + quote_2.1">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3193F61-D69C-B344-BA6F-08789BB8DF17}"/>
              </a:ext>
            </a:extLst>
          </p:cNvPr>
          <p:cNvPicPr>
            <a:picLocks noChangeAspect="1"/>
          </p:cNvPicPr>
          <p:nvPr userDrawn="1"/>
        </p:nvPicPr>
        <p:blipFill>
          <a:blip r:embed="rId2"/>
          <a:stretch>
            <a:fillRect/>
          </a:stretch>
        </p:blipFill>
        <p:spPr>
          <a:xfrm>
            <a:off x="0" y="0"/>
            <a:ext cx="3343492" cy="5143499"/>
          </a:xfrm>
          <a:prstGeom prst="rect">
            <a:avLst/>
          </a:prstGeom>
        </p:spPr>
      </p:pic>
      <p:sp>
        <p:nvSpPr>
          <p:cNvPr id="4" name="Tijdelijke aanduiding voor tekst 3">
            <a:extLst>
              <a:ext uri="{FF2B5EF4-FFF2-40B4-BE49-F238E27FC236}">
                <a16:creationId xmlns:a16="http://schemas.microsoft.com/office/drawing/2014/main" id="{6CB5C59E-1D9B-3243-AA9B-7B0E48A1164A}"/>
              </a:ext>
            </a:extLst>
          </p:cNvPr>
          <p:cNvSpPr>
            <a:spLocks noGrp="1"/>
          </p:cNvSpPr>
          <p:nvPr>
            <p:ph type="body" sz="quarter" idx="11" hasCustomPrompt="1"/>
          </p:nvPr>
        </p:nvSpPr>
        <p:spPr>
          <a:xfrm>
            <a:off x="607908" y="2260022"/>
            <a:ext cx="2343303" cy="1073687"/>
          </a:xfrm>
        </p:spPr>
        <p:txBody>
          <a:bodyPr/>
          <a:lstStyle/>
          <a:p>
            <a:pPr lvl="2"/>
            <a:r>
              <a:rPr lang="nl-NL"/>
              <a:t>Klikken om tekst aan te passen</a:t>
            </a:r>
          </a:p>
        </p:txBody>
      </p:sp>
      <p:sp>
        <p:nvSpPr>
          <p:cNvPr id="8" name="Tijdelijke aanduiding voor tekst 3">
            <a:extLst>
              <a:ext uri="{FF2B5EF4-FFF2-40B4-BE49-F238E27FC236}">
                <a16:creationId xmlns:a16="http://schemas.microsoft.com/office/drawing/2014/main" id="{0FCFA237-0733-7542-92A5-D56C107696D9}"/>
              </a:ext>
            </a:extLst>
          </p:cNvPr>
          <p:cNvSpPr>
            <a:spLocks noGrp="1"/>
          </p:cNvSpPr>
          <p:nvPr>
            <p:ph type="body" sz="quarter" idx="12" hasCustomPrompt="1"/>
          </p:nvPr>
        </p:nvSpPr>
        <p:spPr>
          <a:xfrm>
            <a:off x="607908" y="3351068"/>
            <a:ext cx="2343303" cy="327314"/>
          </a:xfrm>
        </p:spPr>
        <p:txBody>
          <a:bodyPr anchor="b"/>
          <a:lstStyle>
            <a:lvl4pPr>
              <a:defRPr>
                <a:solidFill>
                  <a:schemeClr val="accent3"/>
                </a:solidFill>
              </a:defRPr>
            </a:lvl4pPr>
          </a:lstStyle>
          <a:p>
            <a:pPr lvl="3"/>
            <a:r>
              <a:rPr lang="nl-NL"/>
              <a:t>NAAM (ORGANISATIE)</a:t>
            </a:r>
          </a:p>
        </p:txBody>
      </p:sp>
      <p:sp>
        <p:nvSpPr>
          <p:cNvPr id="7" name="Tijdelijke aanduiding voor afbeelding 10">
            <a:extLst>
              <a:ext uri="{FF2B5EF4-FFF2-40B4-BE49-F238E27FC236}">
                <a16:creationId xmlns:a16="http://schemas.microsoft.com/office/drawing/2014/main" id="{0833F561-BBB5-1043-9E1D-DD5359BBAFDF}"/>
              </a:ext>
            </a:extLst>
          </p:cNvPr>
          <p:cNvSpPr>
            <a:spLocks noGrp="1"/>
          </p:cNvSpPr>
          <p:nvPr>
            <p:ph type="pic" sz="quarter" idx="10" hasCustomPrompt="1"/>
          </p:nvPr>
        </p:nvSpPr>
        <p:spPr>
          <a:xfrm>
            <a:off x="2267704" y="-18"/>
            <a:ext cx="6963217" cy="514351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751897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to + quote_2.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3D1EBB-2D5B-044F-AE43-1E5C630E2114}"/>
              </a:ext>
            </a:extLst>
          </p:cNvPr>
          <p:cNvPicPr>
            <a:picLocks noChangeAspect="1"/>
          </p:cNvPicPr>
          <p:nvPr userDrawn="1"/>
        </p:nvPicPr>
        <p:blipFill>
          <a:blip r:embed="rId2"/>
          <a:stretch>
            <a:fillRect/>
          </a:stretch>
        </p:blipFill>
        <p:spPr>
          <a:xfrm>
            <a:off x="0" y="1"/>
            <a:ext cx="3343492" cy="5143499"/>
          </a:xfrm>
          <a:prstGeom prst="rect">
            <a:avLst/>
          </a:prstGeom>
        </p:spPr>
      </p:pic>
      <p:sp>
        <p:nvSpPr>
          <p:cNvPr id="4" name="Tijdelijke aanduiding voor tekst 3">
            <a:extLst>
              <a:ext uri="{FF2B5EF4-FFF2-40B4-BE49-F238E27FC236}">
                <a16:creationId xmlns:a16="http://schemas.microsoft.com/office/drawing/2014/main" id="{6CB5C59E-1D9B-3243-AA9B-7B0E48A1164A}"/>
              </a:ext>
            </a:extLst>
          </p:cNvPr>
          <p:cNvSpPr>
            <a:spLocks noGrp="1"/>
          </p:cNvSpPr>
          <p:nvPr>
            <p:ph type="body" sz="quarter" idx="11" hasCustomPrompt="1"/>
          </p:nvPr>
        </p:nvSpPr>
        <p:spPr>
          <a:xfrm>
            <a:off x="607908" y="2260022"/>
            <a:ext cx="2343303" cy="1073687"/>
          </a:xfrm>
        </p:spPr>
        <p:txBody>
          <a:bodyPr/>
          <a:lstStyle/>
          <a:p>
            <a:pPr lvl="2"/>
            <a:r>
              <a:rPr lang="nl-NL"/>
              <a:t>Klikken om tekst aan te passen</a:t>
            </a:r>
          </a:p>
        </p:txBody>
      </p:sp>
      <p:sp>
        <p:nvSpPr>
          <p:cNvPr id="8" name="Tijdelijke aanduiding voor tekst 3">
            <a:extLst>
              <a:ext uri="{FF2B5EF4-FFF2-40B4-BE49-F238E27FC236}">
                <a16:creationId xmlns:a16="http://schemas.microsoft.com/office/drawing/2014/main" id="{0FCFA237-0733-7542-92A5-D56C107696D9}"/>
              </a:ext>
            </a:extLst>
          </p:cNvPr>
          <p:cNvSpPr>
            <a:spLocks noGrp="1"/>
          </p:cNvSpPr>
          <p:nvPr>
            <p:ph type="body" sz="quarter" idx="12" hasCustomPrompt="1"/>
          </p:nvPr>
        </p:nvSpPr>
        <p:spPr>
          <a:xfrm>
            <a:off x="607908" y="3351068"/>
            <a:ext cx="2343303" cy="327314"/>
          </a:xfrm>
        </p:spPr>
        <p:txBody>
          <a:bodyPr anchor="b"/>
          <a:lstStyle>
            <a:lvl4pPr>
              <a:defRPr>
                <a:solidFill>
                  <a:schemeClr val="tx1"/>
                </a:solidFill>
              </a:defRPr>
            </a:lvl4pPr>
          </a:lstStyle>
          <a:p>
            <a:pPr lvl="3"/>
            <a:r>
              <a:rPr lang="nl-NL"/>
              <a:t>NAAM (ORGANISATIE)</a:t>
            </a:r>
          </a:p>
        </p:txBody>
      </p:sp>
      <p:sp>
        <p:nvSpPr>
          <p:cNvPr id="7" name="Tijdelijke aanduiding voor afbeelding 10">
            <a:extLst>
              <a:ext uri="{FF2B5EF4-FFF2-40B4-BE49-F238E27FC236}">
                <a16:creationId xmlns:a16="http://schemas.microsoft.com/office/drawing/2014/main" id="{6591A206-5FB6-0048-AA1A-D51C7A04F74B}"/>
              </a:ext>
            </a:extLst>
          </p:cNvPr>
          <p:cNvSpPr>
            <a:spLocks noGrp="1"/>
          </p:cNvSpPr>
          <p:nvPr>
            <p:ph type="pic" sz="quarter" idx="10" hasCustomPrompt="1"/>
          </p:nvPr>
        </p:nvSpPr>
        <p:spPr>
          <a:xfrm>
            <a:off x="2267704" y="-18"/>
            <a:ext cx="6963217" cy="5143518"/>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603351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to/video_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1174" y="0"/>
            <a:ext cx="9145174" cy="51435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pic>
        <p:nvPicPr>
          <p:cNvPr id="4" name="Afbeelding 3">
            <a:extLst>
              <a:ext uri="{FF2B5EF4-FFF2-40B4-BE49-F238E27FC236}">
                <a16:creationId xmlns:a16="http://schemas.microsoft.com/office/drawing/2014/main" id="{3413620F-FC4B-1148-841E-BE8254A9BD39}"/>
              </a:ext>
            </a:extLst>
          </p:cNvPr>
          <p:cNvPicPr>
            <a:picLocks noChangeAspect="1"/>
          </p:cNvPicPr>
          <p:nvPr userDrawn="1"/>
        </p:nvPicPr>
        <p:blipFill>
          <a:blip r:embed="rId2"/>
          <a:stretch>
            <a:fillRect/>
          </a:stretch>
        </p:blipFill>
        <p:spPr>
          <a:xfrm>
            <a:off x="0" y="4378753"/>
            <a:ext cx="2357251" cy="764747"/>
          </a:xfrm>
          <a:prstGeom prst="rect">
            <a:avLst/>
          </a:prstGeom>
        </p:spPr>
      </p:pic>
    </p:spTree>
    <p:extLst>
      <p:ext uri="{BB962C8B-B14F-4D97-AF65-F5344CB8AC3E}">
        <p14:creationId xmlns:p14="http://schemas.microsoft.com/office/powerpoint/2010/main" val="2486458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to/video_1.1">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0B10DC1-00FB-424B-A4FF-2BFF400A3700}"/>
              </a:ext>
            </a:extLst>
          </p:cNvPr>
          <p:cNvPicPr>
            <a:picLocks noChangeAspect="1"/>
          </p:cNvPicPr>
          <p:nvPr userDrawn="1"/>
        </p:nvPicPr>
        <p:blipFill>
          <a:blip r:embed="rId2"/>
          <a:stretch>
            <a:fillRect/>
          </a:stretch>
        </p:blipFill>
        <p:spPr>
          <a:xfrm>
            <a:off x="0" y="4378753"/>
            <a:ext cx="2357251" cy="764747"/>
          </a:xfrm>
          <a:prstGeom prst="rect">
            <a:avLst/>
          </a:prstGeom>
        </p:spPr>
      </p:pic>
      <p:sp>
        <p:nvSpPr>
          <p:cNvPr id="4" name="Tijdelijke aanduiding voor afbeelding 10">
            <a:extLst>
              <a:ext uri="{FF2B5EF4-FFF2-40B4-BE49-F238E27FC236}">
                <a16:creationId xmlns:a16="http://schemas.microsoft.com/office/drawing/2014/main" id="{773597A8-EE4E-6840-876E-575AE90F396F}"/>
              </a:ext>
            </a:extLst>
          </p:cNvPr>
          <p:cNvSpPr>
            <a:spLocks noGrp="1"/>
          </p:cNvSpPr>
          <p:nvPr>
            <p:ph type="pic" sz="quarter" idx="10" hasCustomPrompt="1"/>
          </p:nvPr>
        </p:nvSpPr>
        <p:spPr>
          <a:xfrm>
            <a:off x="-1174" y="0"/>
            <a:ext cx="9145174" cy="51435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6664637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to/video_1.2">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78282E7-E553-924A-9A22-9AE925496D5F}"/>
              </a:ext>
            </a:extLst>
          </p:cNvPr>
          <p:cNvPicPr>
            <a:picLocks noChangeAspect="1"/>
          </p:cNvPicPr>
          <p:nvPr userDrawn="1"/>
        </p:nvPicPr>
        <p:blipFill>
          <a:blip r:embed="rId2"/>
          <a:stretch>
            <a:fillRect/>
          </a:stretch>
        </p:blipFill>
        <p:spPr>
          <a:xfrm>
            <a:off x="0" y="4378753"/>
            <a:ext cx="2357248" cy="764746"/>
          </a:xfrm>
          <a:prstGeom prst="rect">
            <a:avLst/>
          </a:prstGeom>
        </p:spPr>
      </p:pic>
      <p:sp>
        <p:nvSpPr>
          <p:cNvPr id="5" name="Tijdelijke aanduiding voor afbeelding 10">
            <a:extLst>
              <a:ext uri="{FF2B5EF4-FFF2-40B4-BE49-F238E27FC236}">
                <a16:creationId xmlns:a16="http://schemas.microsoft.com/office/drawing/2014/main" id="{8777AE94-03B4-6F43-B587-5C63004165E7}"/>
              </a:ext>
            </a:extLst>
          </p:cNvPr>
          <p:cNvSpPr>
            <a:spLocks noGrp="1"/>
          </p:cNvSpPr>
          <p:nvPr>
            <p:ph type="pic" sz="quarter" idx="10" hasCustomPrompt="1"/>
          </p:nvPr>
        </p:nvSpPr>
        <p:spPr>
          <a:xfrm>
            <a:off x="-1174" y="0"/>
            <a:ext cx="9145174" cy="51435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5744800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 1">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8235980"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8235980"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4"/>
          <a:stretch>
            <a:fillRect/>
          </a:stretch>
        </p:blipFill>
        <p:spPr>
          <a:xfrm>
            <a:off x="0" y="4378753"/>
            <a:ext cx="2357251" cy="764747"/>
          </a:xfrm>
          <a:prstGeom prst="rect">
            <a:avLst/>
          </a:prstGeom>
        </p:spPr>
      </p:pic>
    </p:spTree>
    <p:extLst>
      <p:ext uri="{BB962C8B-B14F-4D97-AF65-F5344CB8AC3E}">
        <p14:creationId xmlns:p14="http://schemas.microsoft.com/office/powerpoint/2010/main" val="406796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1 2">
  <p:cSld name="OBJECT_1_1_2">
    <p:bg>
      <p:bgPr>
        <a:solidFill>
          <a:srgbClr val="004570"/>
        </a:solidFill>
        <a:effectLst/>
      </p:bgPr>
    </p:bg>
    <p:spTree>
      <p:nvGrpSpPr>
        <p:cNvPr id="1" name="Shape 373"/>
        <p:cNvGrpSpPr/>
        <p:nvPr/>
      </p:nvGrpSpPr>
      <p:grpSpPr>
        <a:xfrm>
          <a:off x="0" y="0"/>
          <a:ext cx="0" cy="0"/>
          <a:chOff x="0" y="0"/>
          <a:chExt cx="0" cy="0"/>
        </a:xfrm>
      </p:grpSpPr>
      <p:grpSp>
        <p:nvGrpSpPr>
          <p:cNvPr id="374" name="Google Shape;374;p47"/>
          <p:cNvGrpSpPr/>
          <p:nvPr/>
        </p:nvGrpSpPr>
        <p:grpSpPr>
          <a:xfrm>
            <a:off x="-2472498" y="-2451799"/>
            <a:ext cx="10397230" cy="9745505"/>
            <a:chOff x="0" y="-28575"/>
            <a:chExt cx="686730" cy="649800"/>
          </a:xfrm>
        </p:grpSpPr>
        <p:sp>
          <p:nvSpPr>
            <p:cNvPr id="375" name="Google Shape;375;p47"/>
            <p:cNvSpPr/>
            <p:nvPr/>
          </p:nvSpPr>
          <p:spPr>
            <a:xfrm>
              <a:off x="0" y="0"/>
              <a:ext cx="686730" cy="621154"/>
            </a:xfrm>
            <a:custGeom>
              <a:avLst/>
              <a:gdLst/>
              <a:ahLst/>
              <a:cxnLst/>
              <a:rect l="l" t="t" r="r" b="b"/>
              <a:pathLst>
                <a:path w="686730" h="621154" extrusionOk="0">
                  <a:moveTo>
                    <a:pt x="203200" y="0"/>
                  </a:moveTo>
                  <a:lnTo>
                    <a:pt x="686730" y="0"/>
                  </a:lnTo>
                  <a:lnTo>
                    <a:pt x="483530" y="621154"/>
                  </a:lnTo>
                  <a:lnTo>
                    <a:pt x="0" y="621154"/>
                  </a:lnTo>
                  <a:lnTo>
                    <a:pt x="203200" y="0"/>
                  </a:lnTo>
                  <a:close/>
                </a:path>
              </a:pathLst>
            </a:custGeom>
            <a:solidFill>
              <a:srgbClr val="F8EEDE"/>
            </a:solidFill>
            <a:ln>
              <a:noFill/>
            </a:ln>
          </p:spPr>
        </p:sp>
        <p:sp>
          <p:nvSpPr>
            <p:cNvPr id="376" name="Google Shape;376;p47"/>
            <p:cNvSpPr txBox="1"/>
            <p:nvPr/>
          </p:nvSpPr>
          <p:spPr>
            <a:xfrm>
              <a:off x="101600" y="-28575"/>
              <a:ext cx="4836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77" name="Google Shape;377;p47"/>
          <p:cNvGrpSpPr/>
          <p:nvPr/>
        </p:nvGrpSpPr>
        <p:grpSpPr>
          <a:xfrm>
            <a:off x="130277" y="4566197"/>
            <a:ext cx="470611" cy="470611"/>
            <a:chOff x="0" y="0"/>
            <a:chExt cx="812800" cy="812800"/>
          </a:xfrm>
        </p:grpSpPr>
        <p:sp>
          <p:nvSpPr>
            <p:cNvPr id="378" name="Google Shape;378;p4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11372"/>
              </a:srgbClr>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7"/>
            <p:cNvSpPr txBox="1"/>
            <p:nvPr/>
          </p:nvSpPr>
          <p:spPr>
            <a:xfrm>
              <a:off x="76200" y="47625"/>
              <a:ext cx="660300" cy="6891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80" name="Google Shape;380;p47"/>
          <p:cNvGrpSpPr/>
          <p:nvPr/>
        </p:nvGrpSpPr>
        <p:grpSpPr>
          <a:xfrm>
            <a:off x="308219" y="-852368"/>
            <a:ext cx="512568" cy="1729080"/>
            <a:chOff x="0" y="-28575"/>
            <a:chExt cx="270000" cy="910809"/>
          </a:xfrm>
        </p:grpSpPr>
        <p:sp>
          <p:nvSpPr>
            <p:cNvPr id="381" name="Google Shape;381;p47"/>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000000">
                <a:alpha val="17647"/>
              </a:srgbClr>
            </a:solidFill>
            <a:ln>
              <a:noFill/>
            </a:ln>
          </p:spPr>
        </p:sp>
        <p:sp>
          <p:nvSpPr>
            <p:cNvPr id="382" name="Google Shape;382;p47"/>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383" name="Google Shape;383;p47"/>
          <p:cNvGrpSpPr/>
          <p:nvPr/>
        </p:nvGrpSpPr>
        <p:grpSpPr>
          <a:xfrm>
            <a:off x="5569628" y="-815276"/>
            <a:ext cx="3726769" cy="5958796"/>
            <a:chOff x="0" y="-28575"/>
            <a:chExt cx="406400" cy="649800"/>
          </a:xfrm>
        </p:grpSpPr>
        <p:sp>
          <p:nvSpPr>
            <p:cNvPr id="384" name="Google Shape;384;p47"/>
            <p:cNvSpPr/>
            <p:nvPr/>
          </p:nvSpPr>
          <p:spPr>
            <a:xfrm>
              <a:off x="0" y="0"/>
              <a:ext cx="406400" cy="621154"/>
            </a:xfrm>
            <a:custGeom>
              <a:avLst/>
              <a:gdLst/>
              <a:ahLst/>
              <a:cxnLst/>
              <a:rect l="l" t="t" r="r" b="b"/>
              <a:pathLst>
                <a:path w="406400" h="621154" extrusionOk="0">
                  <a:moveTo>
                    <a:pt x="203200" y="0"/>
                  </a:moveTo>
                  <a:lnTo>
                    <a:pt x="406400" y="0"/>
                  </a:lnTo>
                  <a:lnTo>
                    <a:pt x="203200" y="621154"/>
                  </a:lnTo>
                  <a:lnTo>
                    <a:pt x="0" y="621154"/>
                  </a:lnTo>
                  <a:lnTo>
                    <a:pt x="203200" y="0"/>
                  </a:lnTo>
                  <a:close/>
                </a:path>
              </a:pathLst>
            </a:custGeom>
            <a:solidFill>
              <a:srgbClr val="44ADEE"/>
            </a:solidFill>
            <a:ln>
              <a:noFill/>
            </a:ln>
          </p:spPr>
        </p:sp>
        <p:sp>
          <p:nvSpPr>
            <p:cNvPr id="385" name="Google Shape;385;p47"/>
            <p:cNvSpPr txBox="1"/>
            <p:nvPr/>
          </p:nvSpPr>
          <p:spPr>
            <a:xfrm>
              <a:off x="101600" y="-28575"/>
              <a:ext cx="203100" cy="649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86" name="Google Shape;386;p47"/>
          <p:cNvSpPr/>
          <p:nvPr/>
        </p:nvSpPr>
        <p:spPr>
          <a:xfrm rot="971352">
            <a:off x="6218261" y="-678677"/>
            <a:ext cx="944171" cy="6608044"/>
          </a:xfrm>
          <a:custGeom>
            <a:avLst/>
            <a:gdLst/>
            <a:ahLst/>
            <a:cxnLst/>
            <a:rect l="l" t="t" r="r" b="b"/>
            <a:pathLst>
              <a:path w="5849878" h="6350000" extrusionOk="0">
                <a:moveTo>
                  <a:pt x="5849878" y="0"/>
                </a:moveTo>
                <a:lnTo>
                  <a:pt x="3744847" y="6350000"/>
                </a:lnTo>
                <a:lnTo>
                  <a:pt x="0" y="6350000"/>
                </a:lnTo>
                <a:lnTo>
                  <a:pt x="2080528" y="0"/>
                </a:lnTo>
                <a:lnTo>
                  <a:pt x="5849878" y="0"/>
                </a:lnTo>
                <a:close/>
              </a:path>
            </a:pathLst>
          </a:custGeom>
          <a:solidFill>
            <a:srgbClr val="A9D8F5"/>
          </a:solidFill>
          <a:ln>
            <a:noFill/>
          </a:ln>
        </p:spPr>
      </p:sp>
      <p:sp>
        <p:nvSpPr>
          <p:cNvPr id="387" name="Google Shape;387;p47"/>
          <p:cNvSpPr/>
          <p:nvPr/>
        </p:nvSpPr>
        <p:spPr>
          <a:xfrm>
            <a:off x="-14287" y="4408000"/>
            <a:ext cx="711688" cy="711688"/>
          </a:xfrm>
          <a:custGeom>
            <a:avLst/>
            <a:gdLst/>
            <a:ahLst/>
            <a:cxnLst/>
            <a:rect l="l" t="t" r="r" b="b"/>
            <a:pathLst>
              <a:path w="1423375" h="1423375" extrusionOk="0">
                <a:moveTo>
                  <a:pt x="0" y="0"/>
                </a:moveTo>
                <a:lnTo>
                  <a:pt x="1423375" y="0"/>
                </a:lnTo>
                <a:lnTo>
                  <a:pt x="1423375" y="1423375"/>
                </a:lnTo>
                <a:lnTo>
                  <a:pt x="0" y="1423375"/>
                </a:lnTo>
                <a:lnTo>
                  <a:pt x="0" y="0"/>
                </a:lnTo>
                <a:close/>
              </a:path>
            </a:pathLst>
          </a:custGeom>
          <a:blipFill rotWithShape="1">
            <a:blip r:embed="rId2">
              <a:alphaModFix/>
            </a:blip>
            <a:stretch>
              <a:fillRect/>
            </a:stretch>
          </a:blipFill>
          <a:ln>
            <a:noFill/>
          </a:ln>
        </p:spPr>
      </p:sp>
      <p:grpSp>
        <p:nvGrpSpPr>
          <p:cNvPr id="388" name="Google Shape;388;p47"/>
          <p:cNvGrpSpPr/>
          <p:nvPr/>
        </p:nvGrpSpPr>
        <p:grpSpPr>
          <a:xfrm>
            <a:off x="258107" y="-891680"/>
            <a:ext cx="512568" cy="1729080"/>
            <a:chOff x="0" y="-28575"/>
            <a:chExt cx="270000" cy="910809"/>
          </a:xfrm>
        </p:grpSpPr>
        <p:sp>
          <p:nvSpPr>
            <p:cNvPr id="389" name="Google Shape;389;p47"/>
            <p:cNvSpPr/>
            <p:nvPr/>
          </p:nvSpPr>
          <p:spPr>
            <a:xfrm>
              <a:off x="0" y="0"/>
              <a:ext cx="269952" cy="882234"/>
            </a:xfrm>
            <a:custGeom>
              <a:avLst/>
              <a:gdLst/>
              <a:ahLst/>
              <a:cxnLst/>
              <a:rect l="l" t="t" r="r" b="b"/>
              <a:pathLst>
                <a:path w="269952" h="882234" extrusionOk="0">
                  <a:moveTo>
                    <a:pt x="0" y="0"/>
                  </a:moveTo>
                  <a:lnTo>
                    <a:pt x="269952" y="0"/>
                  </a:lnTo>
                  <a:lnTo>
                    <a:pt x="269952" y="882234"/>
                  </a:lnTo>
                  <a:lnTo>
                    <a:pt x="0" y="882234"/>
                  </a:lnTo>
                  <a:close/>
                </a:path>
              </a:pathLst>
            </a:custGeom>
            <a:solidFill>
              <a:srgbClr val="B30000"/>
            </a:solidFill>
            <a:ln>
              <a:noFill/>
            </a:ln>
          </p:spPr>
        </p:sp>
        <p:sp>
          <p:nvSpPr>
            <p:cNvPr id="390" name="Google Shape;390;p47"/>
            <p:cNvSpPr txBox="1"/>
            <p:nvPr/>
          </p:nvSpPr>
          <p:spPr>
            <a:xfrm>
              <a:off x="0" y="-28575"/>
              <a:ext cx="270000" cy="910800"/>
            </a:xfrm>
            <a:prstGeom prst="rect">
              <a:avLst/>
            </a:prstGeom>
            <a:noFill/>
            <a:ln>
              <a:noFill/>
            </a:ln>
          </p:spPr>
          <p:txBody>
            <a:bodyPr spcFirstLastPara="1" wrap="square" lIns="25400" tIns="25400" rIns="25400" bIns="25400" anchor="ctr" anchorCtr="0">
              <a:noAutofit/>
            </a:bodyPr>
            <a:lstStyle/>
            <a:p>
              <a:pPr marL="0" marR="0" lvl="0" indent="0" algn="ctr" rtl="0">
                <a:lnSpc>
                  <a:spcPct val="1555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391" name="Google Shape;391;p47"/>
          <p:cNvSpPr txBox="1">
            <a:spLocks noGrp="1"/>
          </p:cNvSpPr>
          <p:nvPr>
            <p:ph type="title"/>
          </p:nvPr>
        </p:nvSpPr>
        <p:spPr>
          <a:xfrm>
            <a:off x="820775" y="956950"/>
            <a:ext cx="7177500" cy="5388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SzPts val="2200"/>
              <a:buNone/>
              <a:defRPr sz="3500" b="1">
                <a:solidFill>
                  <a:srgbClr val="004570"/>
                </a:solidFill>
                <a:latin typeface="Oswald"/>
                <a:ea typeface="Oswald"/>
                <a:cs typeface="Oswald"/>
                <a:sym typeface="Oswald"/>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92" name="Google Shape;392;p47"/>
          <p:cNvSpPr txBox="1">
            <a:spLocks noGrp="1"/>
          </p:cNvSpPr>
          <p:nvPr>
            <p:ph type="body" idx="1"/>
          </p:nvPr>
        </p:nvSpPr>
        <p:spPr>
          <a:xfrm>
            <a:off x="820775" y="2136700"/>
            <a:ext cx="6021300" cy="2900100"/>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rgbClr val="004570"/>
              </a:buClr>
              <a:buSzPts val="1600"/>
              <a:buFont typeface="Avenir"/>
              <a:buChar char="•"/>
              <a:defRPr>
                <a:solidFill>
                  <a:srgbClr val="004570"/>
                </a:solidFill>
                <a:latin typeface="Avenir"/>
                <a:ea typeface="Avenir"/>
                <a:cs typeface="Avenir"/>
                <a:sym typeface="Avenir"/>
              </a:defRPr>
            </a:lvl1pPr>
            <a:lvl2pPr marL="914400" lvl="1" indent="-317500" algn="l">
              <a:lnSpc>
                <a:spcPct val="100000"/>
              </a:lnSpc>
              <a:spcBef>
                <a:spcPts val="300"/>
              </a:spcBef>
              <a:spcAft>
                <a:spcPts val="0"/>
              </a:spcAft>
              <a:buClr>
                <a:srgbClr val="004570"/>
              </a:buClr>
              <a:buSzPts val="1400"/>
              <a:buFont typeface="Avenir"/>
              <a:buChar char="–"/>
              <a:defRPr>
                <a:solidFill>
                  <a:srgbClr val="004570"/>
                </a:solidFill>
                <a:latin typeface="Avenir"/>
                <a:ea typeface="Avenir"/>
                <a:cs typeface="Avenir"/>
                <a:sym typeface="Avenir"/>
              </a:defRPr>
            </a:lvl2pPr>
            <a:lvl3pPr marL="1371600" lvl="2" indent="-304800" algn="l">
              <a:lnSpc>
                <a:spcPct val="100000"/>
              </a:lnSpc>
              <a:spcBef>
                <a:spcPts val="200"/>
              </a:spcBef>
              <a:spcAft>
                <a:spcPts val="0"/>
              </a:spcAft>
              <a:buClr>
                <a:srgbClr val="004570"/>
              </a:buClr>
              <a:buSzPts val="1200"/>
              <a:buFont typeface="Avenir"/>
              <a:buChar char="•"/>
              <a:defRPr>
                <a:solidFill>
                  <a:srgbClr val="004570"/>
                </a:solidFill>
                <a:latin typeface="Avenir"/>
                <a:ea typeface="Avenir"/>
                <a:cs typeface="Avenir"/>
                <a:sym typeface="Avenir"/>
              </a:defRPr>
            </a:lvl3pPr>
            <a:lvl4pPr marL="1828800" lvl="3"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4pPr>
            <a:lvl5pPr marL="2286000" lvl="4"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5pPr>
            <a:lvl6pPr marL="2743200" lvl="5"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6pPr>
            <a:lvl7pPr marL="3200400" lvl="6"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7pPr>
            <a:lvl8pPr marL="3657600" lvl="7"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8pPr>
            <a:lvl9pPr marL="4114800" lvl="8" indent="-292100" algn="l">
              <a:lnSpc>
                <a:spcPct val="100000"/>
              </a:lnSpc>
              <a:spcBef>
                <a:spcPts val="200"/>
              </a:spcBef>
              <a:spcAft>
                <a:spcPts val="0"/>
              </a:spcAft>
              <a:buClr>
                <a:srgbClr val="004570"/>
              </a:buClr>
              <a:buSzPts val="1000"/>
              <a:buFont typeface="Avenir"/>
              <a:buChar char="•"/>
              <a:defRPr>
                <a:solidFill>
                  <a:srgbClr val="004570"/>
                </a:solidFill>
                <a:latin typeface="Avenir"/>
                <a:ea typeface="Avenir"/>
                <a:cs typeface="Avenir"/>
                <a:sym typeface="Aveni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 2">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8235980"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8235980"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DCAA87ED-22F0-2A4F-9974-604E22598B6F}"/>
              </a:ext>
            </a:extLst>
          </p:cNvPr>
          <p:cNvPicPr>
            <a:picLocks noChangeAspect="1"/>
          </p:cNvPicPr>
          <p:nvPr userDrawn="1"/>
        </p:nvPicPr>
        <p:blipFill>
          <a:blip r:embed="rId4"/>
          <a:stretch>
            <a:fillRect/>
          </a:stretch>
        </p:blipFill>
        <p:spPr>
          <a:xfrm>
            <a:off x="0" y="4378753"/>
            <a:ext cx="2357251" cy="764747"/>
          </a:xfrm>
          <a:prstGeom prst="rect">
            <a:avLst/>
          </a:prstGeom>
        </p:spPr>
      </p:pic>
    </p:spTree>
    <p:extLst>
      <p:ext uri="{BB962C8B-B14F-4D97-AF65-F5344CB8AC3E}">
        <p14:creationId xmlns:p14="http://schemas.microsoft.com/office/powerpoint/2010/main" val="1470567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kst + foto">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ED263A7-3FA2-904F-99BB-7E739EF2F0AF}"/>
              </a:ext>
            </a:extLst>
          </p:cNvPr>
          <p:cNvSpPr/>
          <p:nvPr userDrawn="1"/>
        </p:nvSpPr>
        <p:spPr>
          <a:xfrm>
            <a:off x="-29957" y="-18047"/>
            <a:ext cx="5351393" cy="518861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0" name="Afbeelding 9">
            <a:extLst>
              <a:ext uri="{FF2B5EF4-FFF2-40B4-BE49-F238E27FC236}">
                <a16:creationId xmlns:a16="http://schemas.microsoft.com/office/drawing/2014/main" id="{507CA9EF-2D1F-414D-9882-C6FC561180CD}"/>
              </a:ext>
            </a:extLst>
          </p:cNvPr>
          <p:cNvPicPr>
            <a:picLocks noChangeAspect="1"/>
          </p:cNvPicPr>
          <p:nvPr userDrawn="1"/>
        </p:nvPicPr>
        <p:blipFill>
          <a:blip r:embed="rId2"/>
          <a:stretch>
            <a:fillRect/>
          </a:stretch>
        </p:blipFill>
        <p:spPr>
          <a:xfrm>
            <a:off x="453657" y="413984"/>
            <a:ext cx="635186" cy="494001"/>
          </a:xfrm>
          <a:prstGeom prst="rect">
            <a:avLst/>
          </a:prstGeom>
        </p:spPr>
      </p:pic>
      <p:sp>
        <p:nvSpPr>
          <p:cNvPr id="8" name="Tijdelijke aanduiding voor afbeelding 10">
            <a:extLst>
              <a:ext uri="{FF2B5EF4-FFF2-40B4-BE49-F238E27FC236}">
                <a16:creationId xmlns:a16="http://schemas.microsoft.com/office/drawing/2014/main" id="{E52C8AB5-E537-D74F-9DB7-9146139B9DC6}"/>
              </a:ext>
            </a:extLst>
          </p:cNvPr>
          <p:cNvSpPr>
            <a:spLocks noGrp="1"/>
          </p:cNvSpPr>
          <p:nvPr>
            <p:ph type="pic" sz="quarter" idx="10" hasCustomPrompt="1"/>
          </p:nvPr>
        </p:nvSpPr>
        <p:spPr>
          <a:xfrm>
            <a:off x="4237835" y="-1191"/>
            <a:ext cx="4906165" cy="514716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pic>
        <p:nvPicPr>
          <p:cNvPr id="14" name="Afbeelding 13">
            <a:extLst>
              <a:ext uri="{FF2B5EF4-FFF2-40B4-BE49-F238E27FC236}">
                <a16:creationId xmlns:a16="http://schemas.microsoft.com/office/drawing/2014/main" id="{7AD1EC7C-C7EF-8541-8D8D-DE47904C36E8}"/>
              </a:ext>
            </a:extLst>
          </p:cNvPr>
          <p:cNvPicPr>
            <a:picLocks noChangeAspect="1"/>
          </p:cNvPicPr>
          <p:nvPr userDrawn="1"/>
        </p:nvPicPr>
        <p:blipFill>
          <a:blip r:embed="rId3"/>
          <a:stretch>
            <a:fillRect/>
          </a:stretch>
        </p:blipFill>
        <p:spPr>
          <a:xfrm>
            <a:off x="453658" y="4648813"/>
            <a:ext cx="1816997" cy="283559"/>
          </a:xfrm>
          <a:prstGeom prst="rect">
            <a:avLst/>
          </a:prstGeom>
        </p:spPr>
      </p:pic>
      <p:sp>
        <p:nvSpPr>
          <p:cNvPr id="15" name="Tijdelijke aanduiding voor tekst 17">
            <a:extLst>
              <a:ext uri="{FF2B5EF4-FFF2-40B4-BE49-F238E27FC236}">
                <a16:creationId xmlns:a16="http://schemas.microsoft.com/office/drawing/2014/main" id="{C1AF880B-2061-974D-A658-443EC585A17A}"/>
              </a:ext>
            </a:extLst>
          </p:cNvPr>
          <p:cNvSpPr>
            <a:spLocks noGrp="1"/>
          </p:cNvSpPr>
          <p:nvPr>
            <p:ph type="body" sz="quarter" idx="11" hasCustomPrompt="1"/>
          </p:nvPr>
        </p:nvSpPr>
        <p:spPr>
          <a:xfrm>
            <a:off x="472442" y="1340016"/>
            <a:ext cx="3768965" cy="3070598"/>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4">
                  <a:extLst>
                    <a:ext uri="{96DAC541-7B7A-43D3-8B79-37D633B846F1}">
                      <asvg:svgBlip xmlns:asvg="http://schemas.microsoft.com/office/drawing/2016/SVG/main" r:embed="rId5"/>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74807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 + foto 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ED263A7-3FA2-904F-99BB-7E739EF2F0AF}"/>
              </a:ext>
            </a:extLst>
          </p:cNvPr>
          <p:cNvSpPr/>
          <p:nvPr userDrawn="1"/>
        </p:nvSpPr>
        <p:spPr>
          <a:xfrm>
            <a:off x="-29957" y="-18047"/>
            <a:ext cx="5351393" cy="518861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4" name="Afbeelding 13">
            <a:extLst>
              <a:ext uri="{FF2B5EF4-FFF2-40B4-BE49-F238E27FC236}">
                <a16:creationId xmlns:a16="http://schemas.microsoft.com/office/drawing/2014/main" id="{43A9F304-2117-B543-82A8-9CAE90228FA0}"/>
              </a:ext>
            </a:extLst>
          </p:cNvPr>
          <p:cNvPicPr>
            <a:picLocks noChangeAspect="1"/>
          </p:cNvPicPr>
          <p:nvPr userDrawn="1"/>
        </p:nvPicPr>
        <p:blipFill>
          <a:blip r:embed="rId2"/>
          <a:stretch>
            <a:fillRect/>
          </a:stretch>
        </p:blipFill>
        <p:spPr>
          <a:xfrm>
            <a:off x="3808939" y="3702605"/>
            <a:ext cx="2881978" cy="2881790"/>
          </a:xfrm>
          <a:prstGeom prst="rect">
            <a:avLst/>
          </a:prstGeom>
        </p:spPr>
      </p:pic>
      <p:pic>
        <p:nvPicPr>
          <p:cNvPr id="10" name="Afbeelding 9">
            <a:extLst>
              <a:ext uri="{FF2B5EF4-FFF2-40B4-BE49-F238E27FC236}">
                <a16:creationId xmlns:a16="http://schemas.microsoft.com/office/drawing/2014/main" id="{507CA9EF-2D1F-414D-9882-C6FC561180CD}"/>
              </a:ext>
            </a:extLst>
          </p:cNvPr>
          <p:cNvPicPr>
            <a:picLocks noChangeAspect="1"/>
          </p:cNvPicPr>
          <p:nvPr userDrawn="1"/>
        </p:nvPicPr>
        <p:blipFill>
          <a:blip r:embed="rId3"/>
          <a:stretch>
            <a:fillRect/>
          </a:stretch>
        </p:blipFill>
        <p:spPr>
          <a:xfrm>
            <a:off x="453657" y="413984"/>
            <a:ext cx="635186" cy="494001"/>
          </a:xfrm>
          <a:prstGeom prst="rect">
            <a:avLst/>
          </a:prstGeom>
        </p:spPr>
      </p:pic>
      <p:sp>
        <p:nvSpPr>
          <p:cNvPr id="13" name="Tijdelijke aanduiding voor tekst 17">
            <a:extLst>
              <a:ext uri="{FF2B5EF4-FFF2-40B4-BE49-F238E27FC236}">
                <a16:creationId xmlns:a16="http://schemas.microsoft.com/office/drawing/2014/main" id="{D0F59A43-0DBB-BB42-AB55-69D701CAB5C5}"/>
              </a:ext>
            </a:extLst>
          </p:cNvPr>
          <p:cNvSpPr>
            <a:spLocks noGrp="1"/>
          </p:cNvSpPr>
          <p:nvPr>
            <p:ph type="body" sz="quarter" idx="11" hasCustomPrompt="1"/>
          </p:nvPr>
        </p:nvSpPr>
        <p:spPr>
          <a:xfrm>
            <a:off x="472442" y="1340016"/>
            <a:ext cx="3768965" cy="3070598"/>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4">
                  <a:extLst>
                    <a:ext uri="{96DAC541-7B7A-43D3-8B79-37D633B846F1}">
                      <asvg:svgBlip xmlns:asvg="http://schemas.microsoft.com/office/drawing/2016/SVG/main" r:embed="rId5"/>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12" name="Afbeelding 11">
            <a:extLst>
              <a:ext uri="{FF2B5EF4-FFF2-40B4-BE49-F238E27FC236}">
                <a16:creationId xmlns:a16="http://schemas.microsoft.com/office/drawing/2014/main" id="{7C2149B0-61AC-B749-9981-846CC89F4FBE}"/>
              </a:ext>
            </a:extLst>
          </p:cNvPr>
          <p:cNvPicPr>
            <a:picLocks noChangeAspect="1"/>
          </p:cNvPicPr>
          <p:nvPr userDrawn="1"/>
        </p:nvPicPr>
        <p:blipFill>
          <a:blip r:embed="rId6"/>
          <a:stretch>
            <a:fillRect/>
          </a:stretch>
        </p:blipFill>
        <p:spPr>
          <a:xfrm>
            <a:off x="453658" y="4648813"/>
            <a:ext cx="1816997" cy="283559"/>
          </a:xfrm>
          <a:prstGeom prst="rect">
            <a:avLst/>
          </a:prstGeom>
        </p:spPr>
      </p:pic>
      <p:sp>
        <p:nvSpPr>
          <p:cNvPr id="11" name="Tijdelijke aanduiding voor afbeelding 10">
            <a:extLst>
              <a:ext uri="{FF2B5EF4-FFF2-40B4-BE49-F238E27FC236}">
                <a16:creationId xmlns:a16="http://schemas.microsoft.com/office/drawing/2014/main" id="{73C963FD-562E-0241-889E-69E1D558F322}"/>
              </a:ext>
            </a:extLst>
          </p:cNvPr>
          <p:cNvSpPr>
            <a:spLocks noGrp="1"/>
          </p:cNvSpPr>
          <p:nvPr>
            <p:ph type="pic" sz="quarter" idx="10" hasCustomPrompt="1"/>
          </p:nvPr>
        </p:nvSpPr>
        <p:spPr>
          <a:xfrm>
            <a:off x="4237835" y="-1191"/>
            <a:ext cx="4906165" cy="514716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8733160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 foto 3">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ED263A7-3FA2-904F-99BB-7E739EF2F0AF}"/>
              </a:ext>
            </a:extLst>
          </p:cNvPr>
          <p:cNvSpPr/>
          <p:nvPr userDrawn="1"/>
        </p:nvSpPr>
        <p:spPr>
          <a:xfrm>
            <a:off x="-29957" y="-18047"/>
            <a:ext cx="5351393" cy="518861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FFC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25"/>
          </a:p>
        </p:txBody>
      </p:sp>
      <p:pic>
        <p:nvPicPr>
          <p:cNvPr id="17" name="Afbeelding 16">
            <a:extLst>
              <a:ext uri="{FF2B5EF4-FFF2-40B4-BE49-F238E27FC236}">
                <a16:creationId xmlns:a16="http://schemas.microsoft.com/office/drawing/2014/main" id="{2033CE52-8E4D-F64C-B068-F8FF4DB77A79}"/>
              </a:ext>
            </a:extLst>
          </p:cNvPr>
          <p:cNvPicPr>
            <a:picLocks noChangeAspect="1"/>
          </p:cNvPicPr>
          <p:nvPr userDrawn="1"/>
        </p:nvPicPr>
        <p:blipFill>
          <a:blip r:embed="rId2"/>
          <a:stretch>
            <a:fillRect/>
          </a:stretch>
        </p:blipFill>
        <p:spPr>
          <a:xfrm>
            <a:off x="3808939" y="3702605"/>
            <a:ext cx="2881978" cy="2881790"/>
          </a:xfrm>
          <a:prstGeom prst="rect">
            <a:avLst/>
          </a:prstGeom>
        </p:spPr>
      </p:pic>
      <p:pic>
        <p:nvPicPr>
          <p:cNvPr id="10" name="Afbeelding 9">
            <a:extLst>
              <a:ext uri="{FF2B5EF4-FFF2-40B4-BE49-F238E27FC236}">
                <a16:creationId xmlns:a16="http://schemas.microsoft.com/office/drawing/2014/main" id="{507CA9EF-2D1F-414D-9882-C6FC561180CD}"/>
              </a:ext>
            </a:extLst>
          </p:cNvPr>
          <p:cNvPicPr>
            <a:picLocks noChangeAspect="1"/>
          </p:cNvPicPr>
          <p:nvPr userDrawn="1"/>
        </p:nvPicPr>
        <p:blipFill>
          <a:blip r:embed="rId3"/>
          <a:stretch>
            <a:fillRect/>
          </a:stretch>
        </p:blipFill>
        <p:spPr>
          <a:xfrm>
            <a:off x="453657" y="413984"/>
            <a:ext cx="635186" cy="494001"/>
          </a:xfrm>
          <a:prstGeom prst="rect">
            <a:avLst/>
          </a:prstGeom>
        </p:spPr>
      </p:pic>
      <p:sp>
        <p:nvSpPr>
          <p:cNvPr id="8" name="Tijdelijke aanduiding voor afbeelding 10">
            <a:extLst>
              <a:ext uri="{FF2B5EF4-FFF2-40B4-BE49-F238E27FC236}">
                <a16:creationId xmlns:a16="http://schemas.microsoft.com/office/drawing/2014/main" id="{A8D09852-2AD0-FB4F-BF8F-92FAE3A752EE}"/>
              </a:ext>
            </a:extLst>
          </p:cNvPr>
          <p:cNvSpPr>
            <a:spLocks noGrp="1"/>
          </p:cNvSpPr>
          <p:nvPr>
            <p:ph type="pic" sz="quarter" idx="10" hasCustomPrompt="1"/>
          </p:nvPr>
        </p:nvSpPr>
        <p:spPr>
          <a:xfrm>
            <a:off x="4237835" y="-1191"/>
            <a:ext cx="4906165" cy="514716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pattFill prst="pct5">
            <a:fgClr>
              <a:schemeClr val="accent2"/>
            </a:fgClr>
            <a:bgClr>
              <a:schemeClr val="bg1"/>
            </a:bgClr>
          </a:pattFill>
        </p:spPr>
        <p:txBody>
          <a:bodyPr anchor="ctr"/>
          <a:lstStyle>
            <a:lvl1pPr marL="0" indent="0" algn="ctr">
              <a:buFontTx/>
              <a:buNone/>
              <a:defRPr/>
            </a:lvl1pPr>
          </a:lstStyle>
          <a:p>
            <a:r>
              <a:rPr lang="nl-BE"/>
              <a:t>Afbeelding invoegen</a:t>
            </a:r>
          </a:p>
        </p:txBody>
      </p:sp>
      <p:sp>
        <p:nvSpPr>
          <p:cNvPr id="15" name="Tijdelijke aanduiding voor tekst 17">
            <a:extLst>
              <a:ext uri="{FF2B5EF4-FFF2-40B4-BE49-F238E27FC236}">
                <a16:creationId xmlns:a16="http://schemas.microsoft.com/office/drawing/2014/main" id="{AC8CCDAB-3B82-6745-986B-4A7116AAC806}"/>
              </a:ext>
            </a:extLst>
          </p:cNvPr>
          <p:cNvSpPr>
            <a:spLocks noGrp="1"/>
          </p:cNvSpPr>
          <p:nvPr>
            <p:ph type="body" sz="quarter" idx="11" hasCustomPrompt="1"/>
          </p:nvPr>
        </p:nvSpPr>
        <p:spPr>
          <a:xfrm>
            <a:off x="472442" y="1340016"/>
            <a:ext cx="3768965" cy="311768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4">
                  <a:extLst>
                    <a:ext uri="{96DAC541-7B7A-43D3-8B79-37D633B846F1}">
                      <asvg:svgBlip xmlns:asvg="http://schemas.microsoft.com/office/drawing/2016/SVG/main" r:embed="rId5"/>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16" name="Afbeelding 15">
            <a:extLst>
              <a:ext uri="{FF2B5EF4-FFF2-40B4-BE49-F238E27FC236}">
                <a16:creationId xmlns:a16="http://schemas.microsoft.com/office/drawing/2014/main" id="{4539007F-E4EE-2946-84E2-3941E31739E0}"/>
              </a:ext>
            </a:extLst>
          </p:cNvPr>
          <p:cNvPicPr>
            <a:picLocks noChangeAspect="1"/>
          </p:cNvPicPr>
          <p:nvPr userDrawn="1"/>
        </p:nvPicPr>
        <p:blipFill>
          <a:blip r:embed="rId6"/>
          <a:stretch>
            <a:fillRect/>
          </a:stretch>
        </p:blipFill>
        <p:spPr>
          <a:xfrm>
            <a:off x="453658" y="4648813"/>
            <a:ext cx="1816997" cy="283559"/>
          </a:xfrm>
          <a:prstGeom prst="rect">
            <a:avLst/>
          </a:prstGeom>
        </p:spPr>
      </p:pic>
    </p:spTree>
    <p:extLst>
      <p:ext uri="{BB962C8B-B14F-4D97-AF65-F5344CB8AC3E}">
        <p14:creationId xmlns:p14="http://schemas.microsoft.com/office/powerpoint/2010/main" val="30303595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foto (ster)">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4099558"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4"/>
          <a:stretch>
            <a:fillRect/>
          </a:stretch>
        </p:blipFill>
        <p:spPr>
          <a:xfrm>
            <a:off x="0" y="4378753"/>
            <a:ext cx="2357251" cy="764747"/>
          </a:xfrm>
          <a:prstGeom prst="rect">
            <a:avLst/>
          </a:prstGeom>
        </p:spPr>
      </p:pic>
      <p:sp>
        <p:nvSpPr>
          <p:cNvPr id="5" name="Tijdelijke aanduiding voor afbeelding 10">
            <a:extLst>
              <a:ext uri="{FF2B5EF4-FFF2-40B4-BE49-F238E27FC236}">
                <a16:creationId xmlns:a16="http://schemas.microsoft.com/office/drawing/2014/main" id="{6468487E-6816-CC40-BF3C-A559A238C406}"/>
              </a:ext>
            </a:extLst>
          </p:cNvPr>
          <p:cNvSpPr>
            <a:spLocks noGrp="1"/>
          </p:cNvSpPr>
          <p:nvPr>
            <p:ph type="pic" sz="quarter" idx="10"/>
          </p:nvPr>
        </p:nvSpPr>
        <p:spPr>
          <a:xfrm>
            <a:off x="4825743" y="323645"/>
            <a:ext cx="4055372" cy="4055108"/>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pic>
        <p:nvPicPr>
          <p:cNvPr id="6" name="Afbeelding 5">
            <a:extLst>
              <a:ext uri="{FF2B5EF4-FFF2-40B4-BE49-F238E27FC236}">
                <a16:creationId xmlns:a16="http://schemas.microsoft.com/office/drawing/2014/main" id="{0F21E772-5424-2B4A-95E7-6DAF235E62FD}"/>
              </a:ext>
            </a:extLst>
          </p:cNvPr>
          <p:cNvPicPr>
            <a:picLocks noChangeAspect="1"/>
          </p:cNvPicPr>
          <p:nvPr userDrawn="1"/>
        </p:nvPicPr>
        <p:blipFill>
          <a:blip r:embed="rId5"/>
          <a:stretch>
            <a:fillRect/>
          </a:stretch>
        </p:blipFill>
        <p:spPr>
          <a:xfrm>
            <a:off x="7175502" y="-2730574"/>
            <a:ext cx="4703957" cy="4703651"/>
          </a:xfrm>
          <a:prstGeom prst="rect">
            <a:avLst/>
          </a:prstGeom>
        </p:spPr>
      </p:pic>
    </p:spTree>
    <p:extLst>
      <p:ext uri="{BB962C8B-B14F-4D97-AF65-F5344CB8AC3E}">
        <p14:creationId xmlns:p14="http://schemas.microsoft.com/office/powerpoint/2010/main" val="2418417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 + foto (grote ster)">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F21E772-5424-2B4A-95E7-6DAF235E62FD}"/>
              </a:ext>
            </a:extLst>
          </p:cNvPr>
          <p:cNvPicPr>
            <a:picLocks noChangeAspect="1"/>
          </p:cNvPicPr>
          <p:nvPr userDrawn="1"/>
        </p:nvPicPr>
        <p:blipFill>
          <a:blip r:embed="rId2"/>
          <a:stretch>
            <a:fillRect/>
          </a:stretch>
        </p:blipFill>
        <p:spPr>
          <a:xfrm>
            <a:off x="7175502" y="3165496"/>
            <a:ext cx="4703957" cy="4703651"/>
          </a:xfrm>
          <a:prstGeom prst="rect">
            <a:avLst/>
          </a:prstGeom>
        </p:spPr>
      </p:pic>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501779"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501779" y="1814325"/>
            <a:ext cx="4099558" cy="2995800"/>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3">
                  <a:extLst>
                    <a:ext uri="{96DAC541-7B7A-43D3-8B79-37D633B846F1}">
                      <asvg:svgBlip xmlns:asvg="http://schemas.microsoft.com/office/drawing/2016/SVG/main" r:embed="rId4"/>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5"/>
          <a:stretch>
            <a:fillRect/>
          </a:stretch>
        </p:blipFill>
        <p:spPr>
          <a:xfrm>
            <a:off x="0" y="4378753"/>
            <a:ext cx="2357251" cy="764747"/>
          </a:xfrm>
          <a:prstGeom prst="rect">
            <a:avLst/>
          </a:prstGeom>
        </p:spPr>
      </p:pic>
      <p:sp>
        <p:nvSpPr>
          <p:cNvPr id="11" name="Tijdelijke aanduiding voor afbeelding 10">
            <a:extLst>
              <a:ext uri="{FF2B5EF4-FFF2-40B4-BE49-F238E27FC236}">
                <a16:creationId xmlns:a16="http://schemas.microsoft.com/office/drawing/2014/main" id="{C353B864-FD0C-D846-B476-8B657D52CE1A}"/>
              </a:ext>
            </a:extLst>
          </p:cNvPr>
          <p:cNvSpPr>
            <a:spLocks noGrp="1"/>
          </p:cNvSpPr>
          <p:nvPr>
            <p:ph type="pic" sz="quarter" idx="10"/>
          </p:nvPr>
        </p:nvSpPr>
        <p:spPr>
          <a:xfrm>
            <a:off x="-995237" y="-1019381"/>
            <a:ext cx="5267874" cy="5267531"/>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498162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 foto (klein)">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2787167" y="427247"/>
            <a:ext cx="5856034"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2787167" y="1814324"/>
            <a:ext cx="5856034" cy="2819342"/>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F2428D20-67F0-264B-B1BC-B5400DCDE11A}"/>
              </a:ext>
            </a:extLst>
          </p:cNvPr>
          <p:cNvPicPr>
            <a:picLocks noChangeAspect="1"/>
          </p:cNvPicPr>
          <p:nvPr userDrawn="1"/>
        </p:nvPicPr>
        <p:blipFill>
          <a:blip r:embed="rId4"/>
          <a:stretch>
            <a:fillRect/>
          </a:stretch>
        </p:blipFill>
        <p:spPr>
          <a:xfrm>
            <a:off x="0" y="4378753"/>
            <a:ext cx="2357251" cy="764747"/>
          </a:xfrm>
          <a:prstGeom prst="rect">
            <a:avLst/>
          </a:prstGeom>
        </p:spPr>
      </p:pic>
      <p:sp>
        <p:nvSpPr>
          <p:cNvPr id="6" name="Tijdelijke aanduiding voor afbeelding 10">
            <a:extLst>
              <a:ext uri="{FF2B5EF4-FFF2-40B4-BE49-F238E27FC236}">
                <a16:creationId xmlns:a16="http://schemas.microsoft.com/office/drawing/2014/main" id="{511587A1-D41C-6341-99AC-94643C7E3C85}"/>
              </a:ext>
            </a:extLst>
          </p:cNvPr>
          <p:cNvSpPr>
            <a:spLocks noGrp="1"/>
          </p:cNvSpPr>
          <p:nvPr>
            <p:ph type="pic" sz="quarter" idx="10" hasCustomPrompt="1"/>
          </p:nvPr>
        </p:nvSpPr>
        <p:spPr>
          <a:xfrm>
            <a:off x="-1174" y="-6350"/>
            <a:ext cx="2362933" cy="463505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888716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lskst + foto (ster) 2">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72442"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72442" y="1814325"/>
            <a:ext cx="4099558" cy="2293144"/>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afbeelding 10">
            <a:extLst>
              <a:ext uri="{FF2B5EF4-FFF2-40B4-BE49-F238E27FC236}">
                <a16:creationId xmlns:a16="http://schemas.microsoft.com/office/drawing/2014/main" id="{6468487E-6816-CC40-BF3C-A559A238C406}"/>
              </a:ext>
            </a:extLst>
          </p:cNvPr>
          <p:cNvSpPr>
            <a:spLocks noGrp="1"/>
          </p:cNvSpPr>
          <p:nvPr>
            <p:ph type="pic" sz="quarter" idx="10"/>
          </p:nvPr>
        </p:nvSpPr>
        <p:spPr>
          <a:xfrm>
            <a:off x="4825743" y="323645"/>
            <a:ext cx="4055372" cy="4055108"/>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pic>
        <p:nvPicPr>
          <p:cNvPr id="7" name="Afbeelding 6">
            <a:extLst>
              <a:ext uri="{FF2B5EF4-FFF2-40B4-BE49-F238E27FC236}">
                <a16:creationId xmlns:a16="http://schemas.microsoft.com/office/drawing/2014/main" id="{E1BF7BE9-D211-1245-B805-0AAC809FDD06}"/>
              </a:ext>
            </a:extLst>
          </p:cNvPr>
          <p:cNvPicPr>
            <a:picLocks noChangeAspect="1"/>
          </p:cNvPicPr>
          <p:nvPr userDrawn="1"/>
        </p:nvPicPr>
        <p:blipFill>
          <a:blip r:embed="rId4"/>
          <a:stretch>
            <a:fillRect/>
          </a:stretch>
        </p:blipFill>
        <p:spPr>
          <a:xfrm>
            <a:off x="0" y="4378753"/>
            <a:ext cx="2357251" cy="764747"/>
          </a:xfrm>
          <a:prstGeom prst="rect">
            <a:avLst/>
          </a:prstGeom>
        </p:spPr>
      </p:pic>
      <p:pic>
        <p:nvPicPr>
          <p:cNvPr id="8" name="Afbeelding 7">
            <a:extLst>
              <a:ext uri="{FF2B5EF4-FFF2-40B4-BE49-F238E27FC236}">
                <a16:creationId xmlns:a16="http://schemas.microsoft.com/office/drawing/2014/main" id="{7F0AF591-DBF7-7D4A-A382-AF403240270D}"/>
              </a:ext>
            </a:extLst>
          </p:cNvPr>
          <p:cNvPicPr>
            <a:picLocks noChangeAspect="1"/>
          </p:cNvPicPr>
          <p:nvPr userDrawn="1"/>
        </p:nvPicPr>
        <p:blipFill>
          <a:blip r:embed="rId5"/>
          <a:stretch>
            <a:fillRect/>
          </a:stretch>
        </p:blipFill>
        <p:spPr>
          <a:xfrm>
            <a:off x="7183933" y="-2720188"/>
            <a:ext cx="4703956" cy="4703650"/>
          </a:xfrm>
          <a:prstGeom prst="rect">
            <a:avLst/>
          </a:prstGeom>
        </p:spPr>
      </p:pic>
    </p:spTree>
    <p:extLst>
      <p:ext uri="{BB962C8B-B14F-4D97-AF65-F5344CB8AC3E}">
        <p14:creationId xmlns:p14="http://schemas.microsoft.com/office/powerpoint/2010/main" val="34750397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foto (ster groot) 2">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F21E772-5424-2B4A-95E7-6DAF235E62FD}"/>
              </a:ext>
            </a:extLst>
          </p:cNvPr>
          <p:cNvPicPr>
            <a:picLocks noChangeAspect="1"/>
          </p:cNvPicPr>
          <p:nvPr userDrawn="1"/>
        </p:nvPicPr>
        <p:blipFill>
          <a:blip r:embed="rId2"/>
          <a:stretch>
            <a:fillRect/>
          </a:stretch>
        </p:blipFill>
        <p:spPr>
          <a:xfrm>
            <a:off x="7175502" y="3165496"/>
            <a:ext cx="4703957" cy="4703651"/>
          </a:xfrm>
          <a:prstGeom prst="rect">
            <a:avLst/>
          </a:prstGeom>
        </p:spPr>
      </p:pic>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4501779" y="427247"/>
            <a:ext cx="4099558"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4501779" y="1814325"/>
            <a:ext cx="4099558" cy="2995800"/>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3">
                  <a:extLst>
                    <a:ext uri="{96DAC541-7B7A-43D3-8B79-37D633B846F1}">
                      <asvg:svgBlip xmlns:asvg="http://schemas.microsoft.com/office/drawing/2016/SVG/main" r:embed="rId4"/>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afbeelding 10">
            <a:extLst>
              <a:ext uri="{FF2B5EF4-FFF2-40B4-BE49-F238E27FC236}">
                <a16:creationId xmlns:a16="http://schemas.microsoft.com/office/drawing/2014/main" id="{C353B864-FD0C-D846-B476-8B657D52CE1A}"/>
              </a:ext>
            </a:extLst>
          </p:cNvPr>
          <p:cNvSpPr>
            <a:spLocks noGrp="1"/>
          </p:cNvSpPr>
          <p:nvPr>
            <p:ph type="pic" sz="quarter" idx="10"/>
          </p:nvPr>
        </p:nvSpPr>
        <p:spPr>
          <a:xfrm>
            <a:off x="-995237" y="-1019381"/>
            <a:ext cx="5267874" cy="5267531"/>
          </a:xfrm>
          <a:prstGeom prst="star16">
            <a:avLst/>
          </a:prstGeom>
          <a:pattFill prst="pct5">
            <a:fgClr>
              <a:schemeClr val="accent1"/>
            </a:fgClr>
            <a:bgClr>
              <a:schemeClr val="bg1"/>
            </a:bgClr>
          </a:pattFill>
        </p:spPr>
        <p:txBody>
          <a:bodyPr anchor="ctr"/>
          <a:lstStyle>
            <a:lvl1pPr algn="ctr">
              <a:buFontTx/>
              <a:buNone/>
              <a:defRPr/>
            </a:lvl1pPr>
          </a:lstStyle>
          <a:p>
            <a:r>
              <a:rPr lang="nl-NL"/>
              <a:t>Klik op het pictogram als u een afbeelding wilt toevoegen</a:t>
            </a:r>
            <a:endParaRPr lang="nl-BE"/>
          </a:p>
        </p:txBody>
      </p:sp>
      <p:pic>
        <p:nvPicPr>
          <p:cNvPr id="7" name="Afbeelding 6">
            <a:extLst>
              <a:ext uri="{FF2B5EF4-FFF2-40B4-BE49-F238E27FC236}">
                <a16:creationId xmlns:a16="http://schemas.microsoft.com/office/drawing/2014/main" id="{CA3CA227-831B-BB4F-B8CD-AAD09E16C675}"/>
              </a:ext>
            </a:extLst>
          </p:cNvPr>
          <p:cNvPicPr>
            <a:picLocks noChangeAspect="1"/>
          </p:cNvPicPr>
          <p:nvPr userDrawn="1"/>
        </p:nvPicPr>
        <p:blipFill>
          <a:blip r:embed="rId5"/>
          <a:stretch>
            <a:fillRect/>
          </a:stretch>
        </p:blipFill>
        <p:spPr>
          <a:xfrm>
            <a:off x="0" y="4378753"/>
            <a:ext cx="2357251" cy="764747"/>
          </a:xfrm>
          <a:prstGeom prst="rect">
            <a:avLst/>
          </a:prstGeom>
        </p:spPr>
      </p:pic>
    </p:spTree>
    <p:extLst>
      <p:ext uri="{BB962C8B-B14F-4D97-AF65-F5344CB8AC3E}">
        <p14:creationId xmlns:p14="http://schemas.microsoft.com/office/powerpoint/2010/main" val="730759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foto (klein) 2">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A00DCC-4C8E-9845-B79B-9019B39B2775}"/>
              </a:ext>
            </a:extLst>
          </p:cNvPr>
          <p:cNvSpPr>
            <a:spLocks noGrp="1"/>
          </p:cNvSpPr>
          <p:nvPr>
            <p:ph type="title"/>
          </p:nvPr>
        </p:nvSpPr>
        <p:spPr>
          <a:xfrm>
            <a:off x="2787167" y="427247"/>
            <a:ext cx="5856034" cy="994172"/>
          </a:xfrm>
        </p:spPr>
        <p:txBody>
          <a:bodyPr/>
          <a:lstStyle/>
          <a:p>
            <a:r>
              <a:rPr lang="nl-NL"/>
              <a:t>Klik om stijl te bewerken</a:t>
            </a:r>
            <a:endParaRPr lang="nl-BE"/>
          </a:p>
        </p:txBody>
      </p:sp>
      <p:sp>
        <p:nvSpPr>
          <p:cNvPr id="10" name="Tijdelijke aanduiding voor tekst 17">
            <a:extLst>
              <a:ext uri="{FF2B5EF4-FFF2-40B4-BE49-F238E27FC236}">
                <a16:creationId xmlns:a16="http://schemas.microsoft.com/office/drawing/2014/main" id="{73176169-BC7D-1D4B-B46F-2DB6469ACF1F}"/>
              </a:ext>
            </a:extLst>
          </p:cNvPr>
          <p:cNvSpPr>
            <a:spLocks noGrp="1"/>
          </p:cNvSpPr>
          <p:nvPr>
            <p:ph type="body" sz="quarter" idx="11" hasCustomPrompt="1"/>
          </p:nvPr>
        </p:nvSpPr>
        <p:spPr>
          <a:xfrm>
            <a:off x="2787167" y="1814324"/>
            <a:ext cx="5856034" cy="2819342"/>
          </a:xfrm>
        </p:spPr>
        <p:txBody>
          <a:bodyPr/>
          <a:lstStyle>
            <a:lvl2pPr>
              <a:defRPr>
                <a:solidFill>
                  <a:srgbClr val="003399"/>
                </a:solidFill>
              </a:defRPr>
            </a:lvl2pPr>
            <a:lvl3pPr>
              <a:defRPr>
                <a:solidFill>
                  <a:schemeClr val="accent6"/>
                </a:solidFill>
              </a:defRPr>
            </a:lvl3pPr>
            <a:lvl4pPr>
              <a:defRPr>
                <a:solidFill>
                  <a:schemeClr val="accent6"/>
                </a:solidFill>
              </a:defRPr>
            </a:lvl4pPr>
            <a:lvl5pPr marL="0" indent="-216000">
              <a:buFontTx/>
              <a:buBlip>
                <a:blip r:embed="rId2">
                  <a:extLst>
                    <a:ext uri="{96DAC541-7B7A-43D3-8B79-37D633B846F1}">
                      <asvg:svgBlip xmlns:asvg="http://schemas.microsoft.com/office/drawing/2016/SVG/main" r:embed="rId3"/>
                    </a:ext>
                  </a:extLst>
                </a:blip>
              </a:buBlip>
              <a:defRPr>
                <a:solidFill>
                  <a:schemeClr val="accent6"/>
                </a:solidFill>
              </a:defRPr>
            </a:lvl5pPr>
          </a:lstStyle>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DFF652BA-F8E9-0D47-9BF8-276B23800DF6}"/>
              </a:ext>
            </a:extLst>
          </p:cNvPr>
          <p:cNvPicPr>
            <a:picLocks noChangeAspect="1"/>
          </p:cNvPicPr>
          <p:nvPr userDrawn="1"/>
        </p:nvPicPr>
        <p:blipFill>
          <a:blip r:embed="rId4"/>
          <a:stretch>
            <a:fillRect/>
          </a:stretch>
        </p:blipFill>
        <p:spPr>
          <a:xfrm>
            <a:off x="0" y="4378753"/>
            <a:ext cx="2357251" cy="764747"/>
          </a:xfrm>
          <a:prstGeom prst="rect">
            <a:avLst/>
          </a:prstGeom>
        </p:spPr>
      </p:pic>
      <p:sp>
        <p:nvSpPr>
          <p:cNvPr id="8" name="Tijdelijke aanduiding voor afbeelding 10">
            <a:extLst>
              <a:ext uri="{FF2B5EF4-FFF2-40B4-BE49-F238E27FC236}">
                <a16:creationId xmlns:a16="http://schemas.microsoft.com/office/drawing/2014/main" id="{74D7A7FF-3E61-1D4C-A181-84AC165D9926}"/>
              </a:ext>
            </a:extLst>
          </p:cNvPr>
          <p:cNvSpPr>
            <a:spLocks noGrp="1"/>
          </p:cNvSpPr>
          <p:nvPr>
            <p:ph type="pic" sz="quarter" idx="10" hasCustomPrompt="1"/>
          </p:nvPr>
        </p:nvSpPr>
        <p:spPr>
          <a:xfrm>
            <a:off x="-1174" y="-6350"/>
            <a:ext cx="2362933" cy="463505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pattFill prst="pct5">
            <a:fgClr>
              <a:schemeClr val="tx1"/>
            </a:fgClr>
            <a:bgClr>
              <a:schemeClr val="bg1"/>
            </a:bgClr>
          </a:patt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507034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5.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8.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image" Target="../media/image14.svg"/><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theme" Target="../theme/theme9.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13.png"/><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sp>
        <p:nvSpPr>
          <p:cNvPr id="4" name="Tijdelijke aanduiding voor inhoud 47">
            <a:extLst>
              <a:ext uri="{FF2B5EF4-FFF2-40B4-BE49-F238E27FC236}">
                <a16:creationId xmlns:a16="http://schemas.microsoft.com/office/drawing/2014/main" id="{28B6388A-37D2-4382-A7FC-9B9A76BDE84D}"/>
              </a:ext>
            </a:extLst>
          </p:cNvPr>
          <p:cNvSpPr>
            <a:spLocks noGrp="1"/>
          </p:cNvSpPr>
          <p:nvPr>
            <p:ph type="sldNum" sz="quarter" idx="4"/>
          </p:nvPr>
        </p:nvSpPr>
        <p:spPr>
          <a:xfrm>
            <a:off x="8395627" y="4663440"/>
            <a:ext cx="343944" cy="273844"/>
          </a:xfrm>
          <a:prstGeom prst="rect">
            <a:avLst/>
          </a:prstGeom>
        </p:spPr>
        <p:txBody>
          <a:bodyPr vert="horz" lIns="91440" tIns="45720" rIns="91440" bIns="45720" rtlCol="0" anchor="ctr">
            <a:noAutofit/>
          </a:bodyPr>
          <a:lstStyle>
            <a:lvl1pPr algn="ctr">
              <a:defRPr lang="nl-NL" sz="900">
                <a:solidFill>
                  <a:schemeClr val="accent6"/>
                </a:solidFill>
                <a:latin typeface="+mn-lt"/>
              </a:defRPr>
            </a:lvl1pPr>
          </a:lstStyle>
          <a:p>
            <a:pPr rtl="0"/>
            <a:fld id="{47FEACEE-25B4-4A2D-B147-27296E36371D}" type="slidenum">
              <a:rPr lang="nl-NL" altLang="zh-CN" smtClean="0"/>
              <a:pPr rtl="0"/>
              <a:t>‹nr.›</a:t>
            </a:fld>
            <a:endParaRPr lang="nl-NL" altLang="zh-CN" dirty="0"/>
          </a:p>
        </p:txBody>
      </p:sp>
      <p:sp>
        <p:nvSpPr>
          <p:cNvPr id="6" name="Tijdelijke aanduiding voor tekst 2">
            <a:extLst>
              <a:ext uri="{FF2B5EF4-FFF2-40B4-BE49-F238E27FC236}">
                <a16:creationId xmlns:a16="http://schemas.microsoft.com/office/drawing/2014/main" id="{18CB8A3D-9A54-FD7C-F6A5-B33E6C891A4E}"/>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defPPr>
              <a:defRPr lang="nl-NL"/>
            </a:def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itel 4">
            <a:extLst>
              <a:ext uri="{FF2B5EF4-FFF2-40B4-BE49-F238E27FC236}">
                <a16:creationId xmlns:a16="http://schemas.microsoft.com/office/drawing/2014/main" id="{F38A7675-78A2-B642-22AF-B98514C68B0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defPPr>
              <a:defRPr lang="nl-NL"/>
            </a:defPPr>
          </a:lstStyle>
          <a:p>
            <a:pPr rtl="0"/>
            <a:r>
              <a:rPr lang="nl-NL" noProof="0" dirty="0"/>
              <a:t>Klik om de titelstijl van het model te bewerken</a:t>
            </a:r>
          </a:p>
        </p:txBody>
      </p:sp>
      <p:sp>
        <p:nvSpPr>
          <p:cNvPr id="8" name="Tijdelijke aanduiding voor voettekst 7">
            <a:extLst>
              <a:ext uri="{FF2B5EF4-FFF2-40B4-BE49-F238E27FC236}">
                <a16:creationId xmlns:a16="http://schemas.microsoft.com/office/drawing/2014/main" id="{C176125D-E69D-E2ED-1549-3D67DBD487E0}"/>
              </a:ext>
            </a:extLst>
          </p:cNvPr>
          <p:cNvSpPr>
            <a:spLocks noGrp="1"/>
          </p:cNvSpPr>
          <p:nvPr>
            <p:ph type="ftr" sz="quarter" idx="3"/>
          </p:nvPr>
        </p:nvSpPr>
        <p:spPr>
          <a:xfrm>
            <a:off x="363474" y="4663440"/>
            <a:ext cx="3086100" cy="273844"/>
          </a:xfrm>
          <a:prstGeom prst="rect">
            <a:avLst/>
          </a:prstGeom>
        </p:spPr>
        <p:txBody>
          <a:bodyPr vert="horz" lIns="91440" tIns="45720" rIns="91440" bIns="45720" rtlCol="0" anchor="ctr">
            <a:noAutofit/>
          </a:bodyPr>
          <a:lstStyle>
            <a:lvl1pPr algn="l">
              <a:defRPr lang="nl-NL" sz="900">
                <a:solidFill>
                  <a:schemeClr val="accent6"/>
                </a:solidFill>
                <a:latin typeface="+mn-lt"/>
              </a:defRPr>
            </a:lvl1pPr>
          </a:lstStyle>
          <a:p>
            <a:pPr rtl="0"/>
            <a:r>
              <a:rPr lang="nl-NL"/>
              <a:t>Titel van presentatie</a:t>
            </a:r>
            <a:endParaRPr lang="nl-NL" dirty="0"/>
          </a:p>
        </p:txBody>
      </p:sp>
    </p:spTree>
    <p:extLst>
      <p:ext uri="{BB962C8B-B14F-4D97-AF65-F5344CB8AC3E}">
        <p14:creationId xmlns:p14="http://schemas.microsoft.com/office/powerpoint/2010/main" val="30154573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hdr="0" dt="0"/>
  <p:txStyles>
    <p:titleStyle>
      <a:lvl1pPr algn="l" defTabSz="685800" rtl="0" eaLnBrk="1" latinLnBrk="0" hangingPunct="1">
        <a:lnSpc>
          <a:spcPct val="90000"/>
        </a:lnSpc>
        <a:spcBef>
          <a:spcPct val="0"/>
        </a:spcBef>
        <a:buNone/>
        <a:defRPr lang="nl-NL" sz="3300" b="1" kern="1200">
          <a:solidFill>
            <a:schemeClr val="accent6"/>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nl-NL" sz="1500" kern="120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nl-NL" sz="1500" kern="1200">
          <a:solidFill>
            <a:schemeClr val="accent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nl-NL" sz="150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nl-NL" sz="1500" kern="1200">
          <a:solidFill>
            <a:schemeClr val="accent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nl-NL" sz="15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nl-NL"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nl-NL"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nl-NL"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nl-NL" sz="1350" kern="1200">
          <a:solidFill>
            <a:schemeClr val="tx1"/>
          </a:solidFill>
          <a:latin typeface="+mn-lt"/>
          <a:ea typeface="+mn-ea"/>
          <a:cs typeface="+mn-cs"/>
        </a:defRPr>
      </a:lvl9pPr>
    </p:bodyStyle>
    <p:otherStyle>
      <a:defPPr>
        <a:defRPr lang="nl-NL"/>
      </a:defPPr>
      <a:lvl1pPr marL="0" algn="l" defTabSz="685800" rtl="0" eaLnBrk="1" latinLnBrk="0" hangingPunct="1">
        <a:defRPr lang="nl-NL" sz="1350" kern="1200">
          <a:solidFill>
            <a:schemeClr val="tx1"/>
          </a:solidFill>
          <a:latin typeface="+mn-lt"/>
          <a:ea typeface="+mn-ea"/>
          <a:cs typeface="+mn-cs"/>
        </a:defRPr>
      </a:lvl1pPr>
      <a:lvl2pPr marL="342900" algn="l" defTabSz="685800" rtl="0" eaLnBrk="1" latinLnBrk="0" hangingPunct="1">
        <a:defRPr lang="nl-NL" sz="1350" kern="1200">
          <a:solidFill>
            <a:schemeClr val="tx1"/>
          </a:solidFill>
          <a:latin typeface="+mn-lt"/>
          <a:ea typeface="+mn-ea"/>
          <a:cs typeface="+mn-cs"/>
        </a:defRPr>
      </a:lvl2pPr>
      <a:lvl3pPr marL="685800" algn="l" defTabSz="685800" rtl="0" eaLnBrk="1" latinLnBrk="0" hangingPunct="1">
        <a:defRPr lang="nl-NL" sz="1350" kern="1200">
          <a:solidFill>
            <a:schemeClr val="tx1"/>
          </a:solidFill>
          <a:latin typeface="+mn-lt"/>
          <a:ea typeface="+mn-ea"/>
          <a:cs typeface="+mn-cs"/>
        </a:defRPr>
      </a:lvl3pPr>
      <a:lvl4pPr marL="1028700" algn="l" defTabSz="685800" rtl="0" eaLnBrk="1" latinLnBrk="0" hangingPunct="1">
        <a:defRPr lang="nl-NL" sz="1350" kern="1200">
          <a:solidFill>
            <a:schemeClr val="tx1"/>
          </a:solidFill>
          <a:latin typeface="+mn-lt"/>
          <a:ea typeface="+mn-ea"/>
          <a:cs typeface="+mn-cs"/>
        </a:defRPr>
      </a:lvl4pPr>
      <a:lvl5pPr marL="1371600" algn="l" defTabSz="685800" rtl="0" eaLnBrk="1" latinLnBrk="0" hangingPunct="1">
        <a:defRPr lang="nl-NL" sz="1350" kern="1200">
          <a:solidFill>
            <a:schemeClr val="tx1"/>
          </a:solidFill>
          <a:latin typeface="+mn-lt"/>
          <a:ea typeface="+mn-ea"/>
          <a:cs typeface="+mn-cs"/>
        </a:defRPr>
      </a:lvl5pPr>
      <a:lvl6pPr marL="1714500" algn="l" defTabSz="685800" rtl="0" eaLnBrk="1" latinLnBrk="0" hangingPunct="1">
        <a:defRPr lang="nl-NL" sz="1350" kern="1200">
          <a:solidFill>
            <a:schemeClr val="tx1"/>
          </a:solidFill>
          <a:latin typeface="+mn-lt"/>
          <a:ea typeface="+mn-ea"/>
          <a:cs typeface="+mn-cs"/>
        </a:defRPr>
      </a:lvl6pPr>
      <a:lvl7pPr marL="2057400" algn="l" defTabSz="685800" rtl="0" eaLnBrk="1" latinLnBrk="0" hangingPunct="1">
        <a:defRPr lang="nl-NL" sz="1350" kern="1200">
          <a:solidFill>
            <a:schemeClr val="tx1"/>
          </a:solidFill>
          <a:latin typeface="+mn-lt"/>
          <a:ea typeface="+mn-ea"/>
          <a:cs typeface="+mn-cs"/>
        </a:defRPr>
      </a:lvl7pPr>
      <a:lvl8pPr marL="2400300" algn="l" defTabSz="685800" rtl="0" eaLnBrk="1" latinLnBrk="0" hangingPunct="1">
        <a:defRPr lang="nl-NL" sz="1350" kern="1200">
          <a:solidFill>
            <a:schemeClr val="tx1"/>
          </a:solidFill>
          <a:latin typeface="+mn-lt"/>
          <a:ea typeface="+mn-ea"/>
          <a:cs typeface="+mn-cs"/>
        </a:defRPr>
      </a:lvl8pPr>
      <a:lvl9pPr marL="2743200" algn="l" defTabSz="685800" rtl="0" eaLnBrk="1" latinLnBrk="0" hangingPunct="1">
        <a:defRPr lang="nl-NL"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Rectangle 1" descr="object 2">
            <a:extLst>
              <a:ext uri="{FF2B5EF4-FFF2-40B4-BE49-F238E27FC236}">
                <a16:creationId xmlns:a16="http://schemas.microsoft.com/office/drawing/2014/main" id="{BDCD64B7-5D99-2445-8C92-703F3170B3A3}"/>
              </a:ext>
            </a:extLst>
          </p:cNvPr>
          <p:cNvSpPr>
            <a:spLocks/>
          </p:cNvSpPr>
          <p:nvPr/>
        </p:nvSpPr>
        <p:spPr bwMode="auto">
          <a:xfrm>
            <a:off x="8429625" y="4430316"/>
            <a:ext cx="713780" cy="714375"/>
          </a:xfrm>
          <a:prstGeom prst="rect">
            <a:avLst/>
          </a:prstGeom>
          <a:solidFill>
            <a:srgbClr val="3B227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6146" name="Rectangle 2" descr="object 3">
            <a:extLst>
              <a:ext uri="{FF2B5EF4-FFF2-40B4-BE49-F238E27FC236}">
                <a16:creationId xmlns:a16="http://schemas.microsoft.com/office/drawing/2014/main" id="{1D29DBB9-88CF-0747-8838-59554E8BE4E8}"/>
              </a:ext>
            </a:extLst>
          </p:cNvPr>
          <p:cNvSpPr>
            <a:spLocks/>
          </p:cNvSpPr>
          <p:nvPr/>
        </p:nvSpPr>
        <p:spPr bwMode="auto">
          <a:xfrm>
            <a:off x="0" y="1190"/>
            <a:ext cx="714971" cy="714971"/>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6147" name="Rectangle 3" descr="object 2">
            <a:extLst>
              <a:ext uri="{FF2B5EF4-FFF2-40B4-BE49-F238E27FC236}">
                <a16:creationId xmlns:a16="http://schemas.microsoft.com/office/drawing/2014/main" id="{CA8B0C60-0DFE-084C-9356-01EB579025CC}"/>
              </a:ext>
            </a:extLst>
          </p:cNvPr>
          <p:cNvSpPr>
            <a:spLocks/>
          </p:cNvSpPr>
          <p:nvPr/>
        </p:nvSpPr>
        <p:spPr bwMode="auto">
          <a:xfrm>
            <a:off x="238721" y="239316"/>
            <a:ext cx="8667750" cy="4667250"/>
          </a:xfrm>
          <a:prstGeom prst="rect">
            <a:avLst/>
          </a:prstGeom>
          <a:solidFill>
            <a:srgbClr val="F4F1F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pic>
        <p:nvPicPr>
          <p:cNvPr id="6148" name="Picture 4" descr="LOGO_GTB_baseline_cmyk.png">
            <a:extLst>
              <a:ext uri="{FF2B5EF4-FFF2-40B4-BE49-F238E27FC236}">
                <a16:creationId xmlns:a16="http://schemas.microsoft.com/office/drawing/2014/main" id="{5DF67E87-4D27-E24E-B31B-9F9235B95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4968" y="1807369"/>
            <a:ext cx="3953470" cy="152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9" name="Rectangle 5">
            <a:extLst>
              <a:ext uri="{FF2B5EF4-FFF2-40B4-BE49-F238E27FC236}">
                <a16:creationId xmlns:a16="http://schemas.microsoft.com/office/drawing/2014/main" id="{43379A8D-9003-2E4E-931C-1D078BFB0C94}"/>
              </a:ext>
            </a:extLst>
          </p:cNvPr>
          <p:cNvSpPr>
            <a:spLocks noGrp="1"/>
          </p:cNvSpPr>
          <p:nvPr>
            <p:ph type="sldNum" sz="quarter" idx="2"/>
          </p:nvPr>
        </p:nvSpPr>
        <p:spPr bwMode="auto">
          <a:xfrm>
            <a:off x="8585002" y="4784527"/>
            <a:ext cx="10179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algn="r" eaLnBrk="1">
              <a:defRPr>
                <a:solidFill>
                  <a:srgbClr val="888888"/>
                </a:solidFill>
              </a:defRPr>
            </a:lvl1pPr>
          </a:lstStyle>
          <a:p>
            <a:fld id="{647D2D70-C1D3-1B40-94E4-FCB8EA2E02BA}" type="slidenum">
              <a:rPr lang="en-US" altLang="en-US"/>
              <a:pPr/>
              <a:t>‹nr.›</a:t>
            </a:fld>
            <a:endParaRPr lang="en-US" altLang="en-US"/>
          </a:p>
        </p:txBody>
      </p:sp>
    </p:spTree>
    <p:extLst>
      <p:ext uri="{BB962C8B-B14F-4D97-AF65-F5344CB8AC3E}">
        <p14:creationId xmlns:p14="http://schemas.microsoft.com/office/powerpoint/2010/main" val="1314128780"/>
      </p:ext>
    </p:extLst>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algn="l" defTabSz="415528" rtl="0" eaLnBrk="0" fontAlgn="base" hangingPunct="0">
        <a:spcBef>
          <a:spcPct val="0"/>
        </a:spcBef>
        <a:spcAft>
          <a:spcPct val="0"/>
        </a:spcAft>
        <a:defRPr sz="3300" b="1" kern="1200">
          <a:solidFill>
            <a:srgbClr val="FFFFFF"/>
          </a:solidFill>
          <a:latin typeface="+mj-lt"/>
          <a:ea typeface="+mj-ea"/>
          <a:cs typeface="+mj-cs"/>
          <a:sym typeface="Verdana" panose="020B0604030504040204" pitchFamily="34" charset="0"/>
        </a:defRPr>
      </a:lvl1pPr>
      <a:lvl2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2pPr>
      <a:lvl3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3pPr>
      <a:lvl4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4pPr>
      <a:lvl5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5pPr>
      <a:lvl6pPr marL="1714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6pPr>
      <a:lvl7pPr marL="3429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7pPr>
      <a:lvl8pPr marL="5143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8pPr>
      <a:lvl9pPr marL="6858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9pPr>
    </p:titleStyle>
    <p:bodyStyle>
      <a:lvl1pPr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1pPr>
      <a:lvl2pPr indent="1714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2pPr>
      <a:lvl3pPr indent="3429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3pPr>
      <a:lvl4pPr indent="5143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4pPr>
      <a:lvl5pPr indent="6858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8193" name="Rectangle 1" descr="object 2">
            <a:extLst>
              <a:ext uri="{FF2B5EF4-FFF2-40B4-BE49-F238E27FC236}">
                <a16:creationId xmlns:a16="http://schemas.microsoft.com/office/drawing/2014/main" id="{56CCF11F-7790-1B4C-8EF4-491F87B6B3EC}"/>
              </a:ext>
            </a:extLst>
          </p:cNvPr>
          <p:cNvSpPr>
            <a:spLocks/>
          </p:cNvSpPr>
          <p:nvPr/>
        </p:nvSpPr>
        <p:spPr bwMode="auto">
          <a:xfrm>
            <a:off x="8429625" y="4429125"/>
            <a:ext cx="714971" cy="715566"/>
          </a:xfrm>
          <a:prstGeom prst="rect">
            <a:avLst/>
          </a:prstGeom>
          <a:solidFill>
            <a:srgbClr val="0071BB"/>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8194" name="Rectangle 2" descr="object 3">
            <a:extLst>
              <a:ext uri="{FF2B5EF4-FFF2-40B4-BE49-F238E27FC236}">
                <a16:creationId xmlns:a16="http://schemas.microsoft.com/office/drawing/2014/main" id="{E6BA7A75-917B-1D47-BB0A-463FA2F7A714}"/>
              </a:ext>
            </a:extLst>
          </p:cNvPr>
          <p:cNvSpPr>
            <a:spLocks/>
          </p:cNvSpPr>
          <p:nvPr/>
        </p:nvSpPr>
        <p:spPr bwMode="auto">
          <a:xfrm>
            <a:off x="0" y="1190"/>
            <a:ext cx="714971" cy="714971"/>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8195" name="Rectangle 3" descr="object 4">
            <a:extLst>
              <a:ext uri="{FF2B5EF4-FFF2-40B4-BE49-F238E27FC236}">
                <a16:creationId xmlns:a16="http://schemas.microsoft.com/office/drawing/2014/main" id="{28511766-ED75-D141-92B2-EF6F9E6A07D3}"/>
              </a:ext>
            </a:extLst>
          </p:cNvPr>
          <p:cNvSpPr>
            <a:spLocks/>
          </p:cNvSpPr>
          <p:nvPr/>
        </p:nvSpPr>
        <p:spPr bwMode="auto">
          <a:xfrm>
            <a:off x="237530" y="239316"/>
            <a:ext cx="8667750" cy="4667250"/>
          </a:xfrm>
          <a:prstGeom prst="rect">
            <a:avLst/>
          </a:prstGeom>
          <a:solidFill>
            <a:srgbClr val="3B227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grpSp>
        <p:nvGrpSpPr>
          <p:cNvPr id="14341" name="Group 4">
            <a:extLst>
              <a:ext uri="{FF2B5EF4-FFF2-40B4-BE49-F238E27FC236}">
                <a16:creationId xmlns:a16="http://schemas.microsoft.com/office/drawing/2014/main" id="{38AEC86D-7618-9B4B-854C-7519367E9995}"/>
              </a:ext>
            </a:extLst>
          </p:cNvPr>
          <p:cNvGrpSpPr>
            <a:grpSpLocks/>
          </p:cNvGrpSpPr>
          <p:nvPr/>
        </p:nvGrpSpPr>
        <p:grpSpPr bwMode="auto">
          <a:xfrm>
            <a:off x="238720" y="1707357"/>
            <a:ext cx="628055" cy="1728192"/>
            <a:chOff x="0" y="0"/>
            <a:chExt cx="1675341" cy="4607560"/>
          </a:xfrm>
        </p:grpSpPr>
        <p:sp>
          <p:nvSpPr>
            <p:cNvPr id="8197" name="Rectangle 5" descr="object 5">
              <a:extLst>
                <a:ext uri="{FF2B5EF4-FFF2-40B4-BE49-F238E27FC236}">
                  <a16:creationId xmlns:a16="http://schemas.microsoft.com/office/drawing/2014/main" id="{681EEB95-3369-7448-B169-9B78243638D0}"/>
                </a:ext>
              </a:extLst>
            </p:cNvPr>
            <p:cNvSpPr>
              <a:spLocks/>
            </p:cNvSpPr>
            <p:nvPr/>
          </p:nvSpPr>
          <p:spPr bwMode="auto">
            <a:xfrm>
              <a:off x="0" y="4083793"/>
              <a:ext cx="1675341" cy="523767"/>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sp>
          <p:nvSpPr>
            <p:cNvPr id="8198" name="Rectangle 6" descr="object 6">
              <a:extLst>
                <a:ext uri="{FF2B5EF4-FFF2-40B4-BE49-F238E27FC236}">
                  <a16:creationId xmlns:a16="http://schemas.microsoft.com/office/drawing/2014/main" id="{A4D653EE-4A8D-BD4C-B70E-9EB40C9E9159}"/>
                </a:ext>
              </a:extLst>
            </p:cNvPr>
            <p:cNvSpPr>
              <a:spLocks/>
            </p:cNvSpPr>
            <p:nvPr/>
          </p:nvSpPr>
          <p:spPr bwMode="auto">
            <a:xfrm>
              <a:off x="1151301" y="523767"/>
              <a:ext cx="524040" cy="3560027"/>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sp>
          <p:nvSpPr>
            <p:cNvPr id="8199" name="Rectangle 7" descr="object 7">
              <a:extLst>
                <a:ext uri="{FF2B5EF4-FFF2-40B4-BE49-F238E27FC236}">
                  <a16:creationId xmlns:a16="http://schemas.microsoft.com/office/drawing/2014/main" id="{2A951F69-084D-074F-AB5F-7C39B6739C77}"/>
                </a:ext>
              </a:extLst>
            </p:cNvPr>
            <p:cNvSpPr>
              <a:spLocks/>
            </p:cNvSpPr>
            <p:nvPr/>
          </p:nvSpPr>
          <p:spPr bwMode="auto">
            <a:xfrm>
              <a:off x="0" y="0"/>
              <a:ext cx="1675341" cy="523767"/>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grpSp>
      <p:sp>
        <p:nvSpPr>
          <p:cNvPr id="8201" name="Rectangle 9">
            <a:extLst>
              <a:ext uri="{FF2B5EF4-FFF2-40B4-BE49-F238E27FC236}">
                <a16:creationId xmlns:a16="http://schemas.microsoft.com/office/drawing/2014/main" id="{776CCC7F-A21C-E240-BECA-6E71019365D9}"/>
              </a:ext>
            </a:extLst>
          </p:cNvPr>
          <p:cNvSpPr>
            <a:spLocks noGrp="1"/>
          </p:cNvSpPr>
          <p:nvPr>
            <p:ph type="sldNum" sz="quarter" idx="2"/>
          </p:nvPr>
        </p:nvSpPr>
        <p:spPr bwMode="auto">
          <a:xfrm>
            <a:off x="8585002" y="4784527"/>
            <a:ext cx="10179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algn="r" eaLnBrk="1">
              <a:defRPr>
                <a:solidFill>
                  <a:srgbClr val="888888"/>
                </a:solidFill>
              </a:defRPr>
            </a:lvl1pPr>
          </a:lstStyle>
          <a:p>
            <a:fld id="{EE030132-C94A-AE4B-BE79-D654F0FB290D}" type="slidenum">
              <a:rPr lang="en-US" altLang="en-US"/>
              <a:pPr/>
              <a:t>‹nr.›</a:t>
            </a:fld>
            <a:endParaRPr lang="en-US" altLang="en-US"/>
          </a:p>
        </p:txBody>
      </p:sp>
    </p:spTree>
    <p:extLst>
      <p:ext uri="{BB962C8B-B14F-4D97-AF65-F5344CB8AC3E}">
        <p14:creationId xmlns:p14="http://schemas.microsoft.com/office/powerpoint/2010/main" val="4084035610"/>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15528" rtl="0" eaLnBrk="0" fontAlgn="base" hangingPunct="0">
        <a:spcBef>
          <a:spcPct val="0"/>
        </a:spcBef>
        <a:spcAft>
          <a:spcPct val="0"/>
        </a:spcAft>
        <a:defRPr sz="3300" b="1" kern="1200">
          <a:solidFill>
            <a:srgbClr val="FFFFFF"/>
          </a:solidFill>
          <a:latin typeface="+mj-lt"/>
          <a:ea typeface="+mj-ea"/>
          <a:cs typeface="+mj-cs"/>
          <a:sym typeface="Verdana" panose="020B0604030504040204" pitchFamily="34" charset="0"/>
        </a:defRPr>
      </a:lvl1pPr>
      <a:lvl2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2pPr>
      <a:lvl3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3pPr>
      <a:lvl4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4pPr>
      <a:lvl5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5pPr>
      <a:lvl6pPr marL="1714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6pPr>
      <a:lvl7pPr marL="3429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7pPr>
      <a:lvl8pPr marL="5143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8pPr>
      <a:lvl9pPr marL="6858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9pPr>
    </p:titleStyle>
    <p:bodyStyle>
      <a:lvl1pPr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1pPr>
      <a:lvl2pPr indent="1714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2pPr>
      <a:lvl3pPr indent="3429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3pPr>
      <a:lvl4pPr indent="5143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4pPr>
      <a:lvl5pPr indent="6858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descr="object 2">
            <a:extLst>
              <a:ext uri="{FF2B5EF4-FFF2-40B4-BE49-F238E27FC236}">
                <a16:creationId xmlns:a16="http://schemas.microsoft.com/office/drawing/2014/main" id="{D505F77F-3C67-FB4D-AC33-169271DAED10}"/>
              </a:ext>
            </a:extLst>
          </p:cNvPr>
          <p:cNvSpPr>
            <a:spLocks/>
          </p:cNvSpPr>
          <p:nvPr/>
        </p:nvSpPr>
        <p:spPr bwMode="auto">
          <a:xfrm>
            <a:off x="-1191" y="-1191"/>
            <a:ext cx="9141619" cy="5141119"/>
          </a:xfrm>
          <a:prstGeom prst="rect">
            <a:avLst/>
          </a:prstGeom>
          <a:solidFill>
            <a:srgbClr val="F4F1F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2050" name="Rectangle 2" descr="object 2">
            <a:extLst>
              <a:ext uri="{FF2B5EF4-FFF2-40B4-BE49-F238E27FC236}">
                <a16:creationId xmlns:a16="http://schemas.microsoft.com/office/drawing/2014/main" id="{8D25928F-89A8-5342-AAD4-E374AAC886AC}"/>
              </a:ext>
            </a:extLst>
          </p:cNvPr>
          <p:cNvSpPr>
            <a:spLocks/>
          </p:cNvSpPr>
          <p:nvPr/>
        </p:nvSpPr>
        <p:spPr bwMode="auto">
          <a:xfrm>
            <a:off x="8429625" y="4430316"/>
            <a:ext cx="713780" cy="714375"/>
          </a:xfrm>
          <a:prstGeom prst="rect">
            <a:avLst/>
          </a:prstGeom>
          <a:solidFill>
            <a:srgbClr val="3B227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2051" name="Rectangle 3" descr="object 3">
            <a:extLst>
              <a:ext uri="{FF2B5EF4-FFF2-40B4-BE49-F238E27FC236}">
                <a16:creationId xmlns:a16="http://schemas.microsoft.com/office/drawing/2014/main" id="{7F879AE2-3CF7-1E49-BDDE-4B90A7DEE4BF}"/>
              </a:ext>
            </a:extLst>
          </p:cNvPr>
          <p:cNvSpPr>
            <a:spLocks/>
          </p:cNvSpPr>
          <p:nvPr/>
        </p:nvSpPr>
        <p:spPr bwMode="auto">
          <a:xfrm>
            <a:off x="0" y="1190"/>
            <a:ext cx="714971" cy="714971"/>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2052" name="Rectangle 4" descr="object 2">
            <a:extLst>
              <a:ext uri="{FF2B5EF4-FFF2-40B4-BE49-F238E27FC236}">
                <a16:creationId xmlns:a16="http://schemas.microsoft.com/office/drawing/2014/main" id="{802602BA-CF3B-1C4B-89E9-18AF0F332443}"/>
              </a:ext>
            </a:extLst>
          </p:cNvPr>
          <p:cNvSpPr>
            <a:spLocks/>
          </p:cNvSpPr>
          <p:nvPr/>
        </p:nvSpPr>
        <p:spPr bwMode="auto">
          <a:xfrm>
            <a:off x="238721" y="239316"/>
            <a:ext cx="8667750" cy="46672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2053" name="Rectangle 5">
            <a:extLst>
              <a:ext uri="{FF2B5EF4-FFF2-40B4-BE49-F238E27FC236}">
                <a16:creationId xmlns:a16="http://schemas.microsoft.com/office/drawing/2014/main" id="{B12802E3-EF6F-CA44-BD6F-CE523C17F9CA}"/>
              </a:ext>
            </a:extLst>
          </p:cNvPr>
          <p:cNvSpPr>
            <a:spLocks noGrp="1"/>
          </p:cNvSpPr>
          <p:nvPr>
            <p:ph type="sldNum" sz="quarter" idx="2"/>
          </p:nvPr>
        </p:nvSpPr>
        <p:spPr bwMode="auto">
          <a:xfrm>
            <a:off x="8585002" y="4784527"/>
            <a:ext cx="10179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algn="r" eaLnBrk="1">
              <a:defRPr>
                <a:solidFill>
                  <a:srgbClr val="888888"/>
                </a:solidFill>
              </a:defRPr>
            </a:lvl1pPr>
          </a:lstStyle>
          <a:p>
            <a:fld id="{F6E1252B-F66F-D540-B3E6-69606F7E0631}" type="slidenum">
              <a:rPr lang="en-US" altLang="en-US"/>
              <a:pPr/>
              <a:t>‹nr.›</a:t>
            </a:fld>
            <a:endParaRPr lang="en-US" altLang="en-US"/>
          </a:p>
        </p:txBody>
      </p:sp>
    </p:spTree>
    <p:extLst>
      <p:ext uri="{BB962C8B-B14F-4D97-AF65-F5344CB8AC3E}">
        <p14:creationId xmlns:p14="http://schemas.microsoft.com/office/powerpoint/2010/main" val="27991159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xStyles>
    <p:titleStyle>
      <a:lvl1pPr algn="l" defTabSz="415528" rtl="0" eaLnBrk="1" fontAlgn="base" hangingPunct="1">
        <a:spcBef>
          <a:spcPct val="0"/>
        </a:spcBef>
        <a:spcAft>
          <a:spcPct val="0"/>
        </a:spcAft>
        <a:defRPr sz="3300" b="1" kern="1200">
          <a:solidFill>
            <a:srgbClr val="FFFFFF"/>
          </a:solidFill>
          <a:latin typeface="+mj-lt"/>
          <a:ea typeface="+mj-ea"/>
          <a:cs typeface="+mj-cs"/>
          <a:sym typeface="Verdana" panose="020B0604030504040204" pitchFamily="34" charset="0"/>
        </a:defRPr>
      </a:lvl1pPr>
      <a:lvl2pPr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2pPr>
      <a:lvl3pPr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3pPr>
      <a:lvl4pPr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4pPr>
      <a:lvl5pPr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5pPr>
      <a:lvl6pPr marL="171450"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charset="0"/>
        </a:defRPr>
      </a:lvl6pPr>
      <a:lvl7pPr marL="342900"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charset="0"/>
        </a:defRPr>
      </a:lvl7pPr>
      <a:lvl8pPr marL="514350"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charset="0"/>
        </a:defRPr>
      </a:lvl8pPr>
      <a:lvl9pPr marL="685800" algn="l" defTabSz="415528" rtl="0" eaLnBrk="1" fontAlgn="base" hangingPunct="1">
        <a:spcBef>
          <a:spcPct val="0"/>
        </a:spcBef>
        <a:spcAft>
          <a:spcPct val="0"/>
        </a:spcAft>
        <a:defRPr sz="3300" b="1">
          <a:solidFill>
            <a:srgbClr val="FFFFFF"/>
          </a:solidFill>
          <a:latin typeface="Verdana" charset="0"/>
          <a:ea typeface="Verdana" charset="0"/>
          <a:cs typeface="Verdana" charset="0"/>
          <a:sym typeface="Verdana" charset="0"/>
        </a:defRPr>
      </a:lvl9pPr>
    </p:titleStyle>
    <p:bodyStyle>
      <a:lvl1pPr algn="l" defTabSz="415528" rtl="0" eaLnBrk="1" fontAlgn="base" hangingPunct="1">
        <a:spcBef>
          <a:spcPct val="0"/>
        </a:spcBef>
        <a:spcAft>
          <a:spcPct val="0"/>
        </a:spcAft>
        <a:defRPr sz="2400" kern="1200">
          <a:solidFill>
            <a:srgbClr val="3B227A"/>
          </a:solidFill>
          <a:latin typeface="+mn-lt"/>
          <a:ea typeface="+mn-ea"/>
          <a:cs typeface="+mn-cs"/>
          <a:sym typeface="Verdana" panose="020B0604030504040204" pitchFamily="34" charset="0"/>
        </a:defRPr>
      </a:lvl1pPr>
      <a:lvl2pPr indent="171450" algn="l" defTabSz="415528" rtl="0" eaLnBrk="1" fontAlgn="base" hangingPunct="1">
        <a:spcBef>
          <a:spcPct val="0"/>
        </a:spcBef>
        <a:spcAft>
          <a:spcPct val="0"/>
        </a:spcAft>
        <a:defRPr sz="2400" kern="1200">
          <a:solidFill>
            <a:srgbClr val="3B227A"/>
          </a:solidFill>
          <a:latin typeface="+mn-lt"/>
          <a:ea typeface="+mn-ea"/>
          <a:cs typeface="+mn-cs"/>
          <a:sym typeface="Verdana" panose="020B0604030504040204" pitchFamily="34" charset="0"/>
        </a:defRPr>
      </a:lvl2pPr>
      <a:lvl3pPr indent="342900" algn="l" defTabSz="415528" rtl="0" eaLnBrk="1" fontAlgn="base" hangingPunct="1">
        <a:spcBef>
          <a:spcPct val="0"/>
        </a:spcBef>
        <a:spcAft>
          <a:spcPct val="0"/>
        </a:spcAft>
        <a:defRPr sz="2400" kern="1200">
          <a:solidFill>
            <a:srgbClr val="3B227A"/>
          </a:solidFill>
          <a:latin typeface="+mn-lt"/>
          <a:ea typeface="+mn-ea"/>
          <a:cs typeface="+mn-cs"/>
          <a:sym typeface="Verdana" panose="020B0604030504040204" pitchFamily="34" charset="0"/>
        </a:defRPr>
      </a:lvl3pPr>
      <a:lvl4pPr indent="514350" algn="l" defTabSz="415528" rtl="0" eaLnBrk="1" fontAlgn="base" hangingPunct="1">
        <a:spcBef>
          <a:spcPct val="0"/>
        </a:spcBef>
        <a:spcAft>
          <a:spcPct val="0"/>
        </a:spcAft>
        <a:defRPr sz="2400" kern="1200">
          <a:solidFill>
            <a:srgbClr val="3B227A"/>
          </a:solidFill>
          <a:latin typeface="+mn-lt"/>
          <a:ea typeface="+mn-ea"/>
          <a:cs typeface="+mn-cs"/>
          <a:sym typeface="Verdana" panose="020B0604030504040204" pitchFamily="34" charset="0"/>
        </a:defRPr>
      </a:lvl4pPr>
      <a:lvl5pPr indent="685800" algn="l" defTabSz="415528" rtl="0" eaLnBrk="1" fontAlgn="base" hangingPunct="1">
        <a:spcBef>
          <a:spcPct val="0"/>
        </a:spcBef>
        <a:spcAft>
          <a:spcPct val="0"/>
        </a:spcAft>
        <a:defRPr sz="2400" kern="1200">
          <a:solidFill>
            <a:srgbClr val="3B227A"/>
          </a:solidFill>
          <a:latin typeface="+mn-lt"/>
          <a:ea typeface="+mn-ea"/>
          <a:cs typeface="+mn-cs"/>
          <a:sym typeface="Verdana" panose="020B0604030504040204" pitchFamily="34"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7" name="Rectangle 1" descr="object 2">
            <a:extLst>
              <a:ext uri="{FF2B5EF4-FFF2-40B4-BE49-F238E27FC236}">
                <a16:creationId xmlns:a16="http://schemas.microsoft.com/office/drawing/2014/main" id="{99DA92E1-EC18-B242-AC67-AD63CF7502B2}"/>
              </a:ext>
            </a:extLst>
          </p:cNvPr>
          <p:cNvSpPr>
            <a:spLocks/>
          </p:cNvSpPr>
          <p:nvPr/>
        </p:nvSpPr>
        <p:spPr bwMode="auto">
          <a:xfrm>
            <a:off x="8429625" y="4430316"/>
            <a:ext cx="713780" cy="714375"/>
          </a:xfrm>
          <a:prstGeom prst="rect">
            <a:avLst/>
          </a:prstGeom>
          <a:solidFill>
            <a:srgbClr val="3B227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9218" name="Rectangle 2" descr="object 3">
            <a:extLst>
              <a:ext uri="{FF2B5EF4-FFF2-40B4-BE49-F238E27FC236}">
                <a16:creationId xmlns:a16="http://schemas.microsoft.com/office/drawing/2014/main" id="{CA503CBC-12CE-434C-8509-3A7C7D4B98C1}"/>
              </a:ext>
            </a:extLst>
          </p:cNvPr>
          <p:cNvSpPr>
            <a:spLocks/>
          </p:cNvSpPr>
          <p:nvPr/>
        </p:nvSpPr>
        <p:spPr bwMode="auto">
          <a:xfrm>
            <a:off x="0" y="1190"/>
            <a:ext cx="714971" cy="714971"/>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9219" name="Rectangle 3" descr="object 3">
            <a:extLst>
              <a:ext uri="{FF2B5EF4-FFF2-40B4-BE49-F238E27FC236}">
                <a16:creationId xmlns:a16="http://schemas.microsoft.com/office/drawing/2014/main" id="{36315781-7B40-5C40-B741-E3879F478E64}"/>
              </a:ext>
            </a:extLst>
          </p:cNvPr>
          <p:cNvSpPr>
            <a:spLocks/>
          </p:cNvSpPr>
          <p:nvPr/>
        </p:nvSpPr>
        <p:spPr bwMode="auto">
          <a:xfrm>
            <a:off x="238125" y="238125"/>
            <a:ext cx="8665369" cy="4664869"/>
          </a:xfrm>
          <a:prstGeom prst="rect">
            <a:avLst/>
          </a:prstGeom>
          <a:solidFill>
            <a:srgbClr val="0071BB"/>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145" rIns="1714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grpSp>
        <p:nvGrpSpPr>
          <p:cNvPr id="16389" name="Group 4">
            <a:extLst>
              <a:ext uri="{FF2B5EF4-FFF2-40B4-BE49-F238E27FC236}">
                <a16:creationId xmlns:a16="http://schemas.microsoft.com/office/drawing/2014/main" id="{0CF4BB8E-6CDB-DD41-8396-7B34421A6071}"/>
              </a:ext>
            </a:extLst>
          </p:cNvPr>
          <p:cNvGrpSpPr>
            <a:grpSpLocks/>
          </p:cNvGrpSpPr>
          <p:nvPr/>
        </p:nvGrpSpPr>
        <p:grpSpPr bwMode="auto">
          <a:xfrm>
            <a:off x="238720" y="1707357"/>
            <a:ext cx="628055" cy="1728192"/>
            <a:chOff x="0" y="0"/>
            <a:chExt cx="1675341" cy="4607560"/>
          </a:xfrm>
        </p:grpSpPr>
        <p:sp>
          <p:nvSpPr>
            <p:cNvPr id="9221" name="Rectangle 5" descr="object 5">
              <a:extLst>
                <a:ext uri="{FF2B5EF4-FFF2-40B4-BE49-F238E27FC236}">
                  <a16:creationId xmlns:a16="http://schemas.microsoft.com/office/drawing/2014/main" id="{AE425D7D-75D0-2043-9CEF-A163EC9AEBAB}"/>
                </a:ext>
              </a:extLst>
            </p:cNvPr>
            <p:cNvSpPr>
              <a:spLocks/>
            </p:cNvSpPr>
            <p:nvPr/>
          </p:nvSpPr>
          <p:spPr bwMode="auto">
            <a:xfrm>
              <a:off x="0" y="4083793"/>
              <a:ext cx="1675341" cy="523767"/>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sp>
          <p:nvSpPr>
            <p:cNvPr id="9222" name="Rectangle 6" descr="object 6">
              <a:extLst>
                <a:ext uri="{FF2B5EF4-FFF2-40B4-BE49-F238E27FC236}">
                  <a16:creationId xmlns:a16="http://schemas.microsoft.com/office/drawing/2014/main" id="{2B09F256-AD93-BF44-8092-8F7D2C53621C}"/>
                </a:ext>
              </a:extLst>
            </p:cNvPr>
            <p:cNvSpPr>
              <a:spLocks/>
            </p:cNvSpPr>
            <p:nvPr/>
          </p:nvSpPr>
          <p:spPr bwMode="auto">
            <a:xfrm>
              <a:off x="1151301" y="523767"/>
              <a:ext cx="524040" cy="3560027"/>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sp>
          <p:nvSpPr>
            <p:cNvPr id="9223" name="Rectangle 7" descr="object 7">
              <a:extLst>
                <a:ext uri="{FF2B5EF4-FFF2-40B4-BE49-F238E27FC236}">
                  <a16:creationId xmlns:a16="http://schemas.microsoft.com/office/drawing/2014/main" id="{67F91D86-7B6F-9F46-9FBB-6CE12B3B2AF2}"/>
                </a:ext>
              </a:extLst>
            </p:cNvPr>
            <p:cNvSpPr>
              <a:spLocks/>
            </p:cNvSpPr>
            <p:nvPr/>
          </p:nvSpPr>
          <p:spPr bwMode="auto">
            <a:xfrm>
              <a:off x="0" y="0"/>
              <a:ext cx="1675341" cy="523767"/>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342900" eaLnBrk="1"/>
              <a:endParaRPr lang="en-US" altLang="en-US" sz="675"/>
            </a:p>
          </p:txBody>
        </p:sp>
      </p:grpSp>
      <p:sp>
        <p:nvSpPr>
          <p:cNvPr id="9224" name="Rectangle 8">
            <a:extLst>
              <a:ext uri="{FF2B5EF4-FFF2-40B4-BE49-F238E27FC236}">
                <a16:creationId xmlns:a16="http://schemas.microsoft.com/office/drawing/2014/main" id="{99F2DF9D-43A4-2F49-B73B-DC10CA402B8F}"/>
              </a:ext>
            </a:extLst>
          </p:cNvPr>
          <p:cNvSpPr>
            <a:spLocks noGrp="1"/>
          </p:cNvSpPr>
          <p:nvPr>
            <p:ph type="sldNum" sz="quarter" idx="2"/>
          </p:nvPr>
        </p:nvSpPr>
        <p:spPr bwMode="auto">
          <a:xfrm>
            <a:off x="8585002" y="4784527"/>
            <a:ext cx="10179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algn="r" eaLnBrk="1">
              <a:defRPr>
                <a:solidFill>
                  <a:srgbClr val="888888"/>
                </a:solidFill>
              </a:defRPr>
            </a:lvl1pPr>
          </a:lstStyle>
          <a:p>
            <a:fld id="{C9683E0A-7561-9C43-B561-4B6CF139B068}" type="slidenum">
              <a:rPr lang="en-US" altLang="en-US"/>
              <a:pPr/>
              <a:t>‹nr.›</a:t>
            </a:fld>
            <a:endParaRPr lang="en-US" altLang="en-US"/>
          </a:p>
        </p:txBody>
      </p:sp>
    </p:spTree>
    <p:extLst>
      <p:ext uri="{BB962C8B-B14F-4D97-AF65-F5344CB8AC3E}">
        <p14:creationId xmlns:p14="http://schemas.microsoft.com/office/powerpoint/2010/main" val="1402369584"/>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415528" rtl="0" eaLnBrk="0" fontAlgn="base" hangingPunct="0">
        <a:spcBef>
          <a:spcPct val="0"/>
        </a:spcBef>
        <a:spcAft>
          <a:spcPct val="0"/>
        </a:spcAft>
        <a:defRPr sz="3300" b="1" kern="1200">
          <a:solidFill>
            <a:srgbClr val="FFFFFF"/>
          </a:solidFill>
          <a:latin typeface="+mj-lt"/>
          <a:ea typeface="+mj-ea"/>
          <a:cs typeface="+mj-cs"/>
          <a:sym typeface="Verdana" panose="020B0604030504040204" pitchFamily="34" charset="0"/>
        </a:defRPr>
      </a:lvl1pPr>
      <a:lvl2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2pPr>
      <a:lvl3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3pPr>
      <a:lvl4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4pPr>
      <a:lvl5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5pPr>
      <a:lvl6pPr marL="1714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6pPr>
      <a:lvl7pPr marL="3429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7pPr>
      <a:lvl8pPr marL="5143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8pPr>
      <a:lvl9pPr marL="6858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9pPr>
    </p:titleStyle>
    <p:bodyStyle>
      <a:lvl1pPr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1pPr>
      <a:lvl2pPr indent="1714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2pPr>
      <a:lvl3pPr indent="3429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3pPr>
      <a:lvl4pPr indent="5143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4pPr>
      <a:lvl5pPr indent="6858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 name="Rectangle 8" descr="object 2">
            <a:extLst>
              <a:ext uri="{FF2B5EF4-FFF2-40B4-BE49-F238E27FC236}">
                <a16:creationId xmlns:a16="http://schemas.microsoft.com/office/drawing/2014/main" id="{1916EA85-43D4-3142-A8F5-B67168934DD5}"/>
              </a:ext>
            </a:extLst>
          </p:cNvPr>
          <p:cNvSpPr>
            <a:spLocks/>
          </p:cNvSpPr>
          <p:nvPr userDrawn="1"/>
        </p:nvSpPr>
        <p:spPr bwMode="auto">
          <a:xfrm>
            <a:off x="8429625" y="4429125"/>
            <a:ext cx="714971" cy="715566"/>
          </a:xfrm>
          <a:prstGeom prst="rect">
            <a:avLst/>
          </a:prstGeom>
          <a:solidFill>
            <a:srgbClr val="0071BB"/>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10" name="Rectangle 9" descr="object 3">
            <a:extLst>
              <a:ext uri="{FF2B5EF4-FFF2-40B4-BE49-F238E27FC236}">
                <a16:creationId xmlns:a16="http://schemas.microsoft.com/office/drawing/2014/main" id="{F223E98C-561A-D84D-890A-810565B50A16}"/>
              </a:ext>
            </a:extLst>
          </p:cNvPr>
          <p:cNvSpPr>
            <a:spLocks/>
          </p:cNvSpPr>
          <p:nvPr userDrawn="1"/>
        </p:nvSpPr>
        <p:spPr bwMode="auto">
          <a:xfrm>
            <a:off x="0" y="0"/>
            <a:ext cx="714971" cy="714971"/>
          </a:xfrm>
          <a:prstGeom prst="rect">
            <a:avLst/>
          </a:prstGeom>
          <a:solidFill>
            <a:srgbClr val="ED1C2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11" name="Rectangle 10" descr="object 4">
            <a:extLst>
              <a:ext uri="{FF2B5EF4-FFF2-40B4-BE49-F238E27FC236}">
                <a16:creationId xmlns:a16="http://schemas.microsoft.com/office/drawing/2014/main" id="{87831582-751B-CB4B-905F-7E528326FE29}"/>
              </a:ext>
            </a:extLst>
          </p:cNvPr>
          <p:cNvSpPr>
            <a:spLocks/>
          </p:cNvSpPr>
          <p:nvPr userDrawn="1"/>
        </p:nvSpPr>
        <p:spPr bwMode="auto">
          <a:xfrm>
            <a:off x="237530" y="239316"/>
            <a:ext cx="8667750" cy="4667250"/>
          </a:xfrm>
          <a:prstGeom prst="rect">
            <a:avLst/>
          </a:prstGeom>
          <a:solidFill>
            <a:srgbClr val="3B227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795" tIns="20795" rIns="20795" bIns="20795"/>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eaLnBrk="1"/>
            <a:endParaRPr lang="en-US" altLang="en-US" sz="750"/>
          </a:p>
        </p:txBody>
      </p:sp>
      <p:sp>
        <p:nvSpPr>
          <p:cNvPr id="11268" name="Text Box 4" descr="object 5">
            <a:extLst>
              <a:ext uri="{FF2B5EF4-FFF2-40B4-BE49-F238E27FC236}">
                <a16:creationId xmlns:a16="http://schemas.microsoft.com/office/drawing/2014/main" id="{A7A0BF31-5FDA-2145-9627-7C7E022B53AA}"/>
              </a:ext>
            </a:extLst>
          </p:cNvPr>
          <p:cNvSpPr txBox="1">
            <a:spLocks/>
          </p:cNvSpPr>
          <p:nvPr userDrawn="1"/>
        </p:nvSpPr>
        <p:spPr bwMode="auto">
          <a:xfrm>
            <a:off x="237530" y="4048125"/>
            <a:ext cx="8667750"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eaLnBrk="1">
              <a:lnSpc>
                <a:spcPts val="3338"/>
              </a:lnSpc>
              <a:spcBef>
                <a:spcPts val="300"/>
              </a:spcBef>
            </a:pPr>
            <a:r>
              <a:rPr lang="en-US" altLang="en-US" sz="3375" b="1" u="none"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www.gtb.be</a:t>
            </a:r>
          </a:p>
        </p:txBody>
      </p:sp>
      <p:sp>
        <p:nvSpPr>
          <p:cNvPr id="11269" name="Rectangle 5">
            <a:extLst>
              <a:ext uri="{FF2B5EF4-FFF2-40B4-BE49-F238E27FC236}">
                <a16:creationId xmlns:a16="http://schemas.microsoft.com/office/drawing/2014/main" id="{2B829945-1570-7849-9ADB-848AA940F813}"/>
              </a:ext>
            </a:extLst>
          </p:cNvPr>
          <p:cNvSpPr>
            <a:spLocks noGrp="1"/>
          </p:cNvSpPr>
          <p:nvPr>
            <p:ph type="sldNum" sz="quarter" idx="2"/>
          </p:nvPr>
        </p:nvSpPr>
        <p:spPr bwMode="auto">
          <a:xfrm>
            <a:off x="8585002" y="4784527"/>
            <a:ext cx="101798" cy="11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algn="r" eaLnBrk="1">
              <a:defRPr>
                <a:solidFill>
                  <a:srgbClr val="888888"/>
                </a:solidFill>
              </a:defRPr>
            </a:lvl1pPr>
          </a:lstStyle>
          <a:p>
            <a:fld id="{0C0E3F6E-A583-804C-92A7-7D66DCE208F6}" type="slidenum">
              <a:rPr lang="en-US" altLang="en-US"/>
              <a:pPr/>
              <a:t>‹nr.›</a:t>
            </a:fld>
            <a:endParaRPr lang="en-US" altLang="en-US"/>
          </a:p>
        </p:txBody>
      </p:sp>
      <p:pic>
        <p:nvPicPr>
          <p:cNvPr id="7" name="Picture 4">
            <a:extLst>
              <a:ext uri="{FF2B5EF4-FFF2-40B4-BE49-F238E27FC236}">
                <a16:creationId xmlns:a16="http://schemas.microsoft.com/office/drawing/2014/main" id="{D9BC2954-230E-3241-8796-5413E9E613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594968" y="1807369"/>
            <a:ext cx="3953470" cy="152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2774591"/>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415528" rtl="0" eaLnBrk="0" fontAlgn="base" hangingPunct="0">
        <a:spcBef>
          <a:spcPct val="0"/>
        </a:spcBef>
        <a:spcAft>
          <a:spcPct val="0"/>
        </a:spcAft>
        <a:defRPr sz="3300" b="1" kern="1200">
          <a:solidFill>
            <a:srgbClr val="FFFFFF"/>
          </a:solidFill>
          <a:latin typeface="+mj-lt"/>
          <a:ea typeface="+mj-ea"/>
          <a:cs typeface="+mj-cs"/>
          <a:sym typeface="Verdana" panose="020B0604030504040204" pitchFamily="34" charset="0"/>
        </a:defRPr>
      </a:lvl1pPr>
      <a:lvl2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2pPr>
      <a:lvl3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3pPr>
      <a:lvl4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4pPr>
      <a:lvl5pPr algn="l" defTabSz="415528" rtl="0" eaLnBrk="0" fontAlgn="base" hangingPunct="0">
        <a:spcBef>
          <a:spcPct val="0"/>
        </a:spcBef>
        <a:spcAft>
          <a:spcPct val="0"/>
        </a:spcAft>
        <a:defRPr sz="3300" b="1">
          <a:solidFill>
            <a:srgbClr val="FFFFFF"/>
          </a:solidFill>
          <a:latin typeface="Verdana" charset="0"/>
          <a:ea typeface="Verdana" charset="0"/>
          <a:cs typeface="Verdana" charset="0"/>
          <a:sym typeface="Verdana" panose="020B0604030504040204" pitchFamily="34" charset="0"/>
        </a:defRPr>
      </a:lvl5pPr>
      <a:lvl6pPr marL="1714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6pPr>
      <a:lvl7pPr marL="3429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7pPr>
      <a:lvl8pPr marL="51435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8pPr>
      <a:lvl9pPr marL="685800" algn="l" defTabSz="415528" rtl="0" fontAlgn="base" hangingPunct="0">
        <a:spcBef>
          <a:spcPct val="0"/>
        </a:spcBef>
        <a:spcAft>
          <a:spcPct val="0"/>
        </a:spcAft>
        <a:defRPr sz="3300" b="1">
          <a:solidFill>
            <a:srgbClr val="FFFFFF"/>
          </a:solidFill>
          <a:latin typeface="Verdana" charset="0"/>
          <a:ea typeface="Verdana" charset="0"/>
          <a:cs typeface="Verdana" charset="0"/>
          <a:sym typeface="Verdana" charset="0"/>
        </a:defRPr>
      </a:lvl9pPr>
    </p:titleStyle>
    <p:bodyStyle>
      <a:lvl1pPr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1pPr>
      <a:lvl2pPr indent="1714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2pPr>
      <a:lvl3pPr indent="3429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3pPr>
      <a:lvl4pPr indent="51435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4pPr>
      <a:lvl5pPr indent="685800" algn="l" defTabSz="415528" rtl="0" eaLnBrk="0" fontAlgn="base" hangingPunct="0">
        <a:spcBef>
          <a:spcPct val="0"/>
        </a:spcBef>
        <a:spcAft>
          <a:spcPct val="0"/>
        </a:spcAft>
        <a:defRPr sz="2400" kern="1200">
          <a:solidFill>
            <a:srgbClr val="3B227A"/>
          </a:solidFill>
          <a:latin typeface="+mn-lt"/>
          <a:ea typeface="+mn-ea"/>
          <a:cs typeface="+mn-cs"/>
          <a:sym typeface="Verdana" panose="020B0604030504040204" pitchFamily="34"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0" tIns="0" rIns="0" bIns="0" rtlCol="0" anchor="t" anchorCtr="0">
            <a:noAutofit/>
          </a:bodyPr>
          <a:lstStyle/>
          <a:p>
            <a:r>
              <a:rPr lang="nl-NL" dirty="0"/>
              <a:t>Klik om stijl te bewerken</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0" tIns="0" rIns="0" bIns="0" rtlCol="0" anchor="t" anchorCtr="0">
            <a:noAutofit/>
          </a:bodyPr>
          <a:lstStyle/>
          <a:p>
            <a:pPr lvl="0"/>
            <a:r>
              <a:rPr lang="nl-NL" dirty="0"/>
              <a:t>Klikken om de tekststijl van het model te bewerken </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C74A584-147B-4349-AAD4-89F975B9ABFD}" type="datetimeFigureOut">
              <a:rPr lang="en-BE" smtClean="0"/>
              <a:t>01/26/2026</a:t>
            </a:fld>
            <a:endParaRPr lang="en-B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B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B364E79-E4C4-B241-886C-B8146E387AC0}" type="slidenum">
              <a:rPr lang="en-BE" smtClean="0"/>
              <a:t>‹nr.›</a:t>
            </a:fld>
            <a:endParaRPr lang="en-BE"/>
          </a:p>
        </p:txBody>
      </p:sp>
    </p:spTree>
    <p:extLst>
      <p:ext uri="{BB962C8B-B14F-4D97-AF65-F5344CB8AC3E}">
        <p14:creationId xmlns:p14="http://schemas.microsoft.com/office/powerpoint/2010/main" val="7189119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txStyles>
    <p:titleStyle>
      <a:lvl1pPr algn="l" defTabSz="685800" rtl="0" eaLnBrk="1" latinLnBrk="0" hangingPunct="1">
        <a:lnSpc>
          <a:spcPct val="90000"/>
        </a:lnSpc>
        <a:spcBef>
          <a:spcPct val="0"/>
        </a:spcBef>
        <a:buNone/>
        <a:defRPr sz="3300" kern="1200">
          <a:solidFill>
            <a:schemeClr val="accent3"/>
          </a:solidFill>
          <a:latin typeface="+mj-lt"/>
          <a:ea typeface="+mj-ea"/>
          <a:cs typeface="+mj-cs"/>
        </a:defRPr>
      </a:lvl1pPr>
    </p:titleStyle>
    <p:bodyStyle>
      <a:lvl1pPr marL="180000" indent="-180000" algn="l" defTabSz="685800" rtl="0" eaLnBrk="1" latinLnBrk="0" hangingPunct="1">
        <a:lnSpc>
          <a:spcPct val="90000"/>
        </a:lnSpc>
        <a:spcBef>
          <a:spcPts val="750"/>
        </a:spcBef>
        <a:buFont typeface="Arial" panose="020B0604020202020204" pitchFamily="34" charset="0"/>
        <a:buChar char="•"/>
        <a:defRPr sz="1200" kern="1200">
          <a:solidFill>
            <a:schemeClr val="accent3"/>
          </a:solidFill>
          <a:latin typeface="+mn-lt"/>
          <a:ea typeface="+mn-ea"/>
          <a:cs typeface="+mn-cs"/>
        </a:defRPr>
      </a:lvl1pPr>
      <a:lvl2pPr marL="351450" indent="-171450" algn="l" defTabSz="685800" rtl="0" eaLnBrk="1" latinLnBrk="0" hangingPunct="1">
        <a:lnSpc>
          <a:spcPct val="90000"/>
        </a:lnSpc>
        <a:spcBef>
          <a:spcPts val="375"/>
        </a:spcBef>
        <a:buSzPct val="80000"/>
        <a:buFont typeface="Courier New" panose="02070309020205020404" pitchFamily="49" charset="0"/>
        <a:buChar char="o"/>
        <a:defRPr sz="1000" kern="1200">
          <a:solidFill>
            <a:schemeClr val="accent3"/>
          </a:solidFill>
          <a:latin typeface="+mn-lt"/>
          <a:ea typeface="+mn-ea"/>
          <a:cs typeface="+mn-cs"/>
        </a:defRPr>
      </a:lvl2pPr>
      <a:lvl3pPr marL="540000" indent="-180000" algn="l" defTabSz="685800" rtl="0" eaLnBrk="1" latinLnBrk="0" hangingPunct="1">
        <a:lnSpc>
          <a:spcPct val="90000"/>
        </a:lnSpc>
        <a:spcBef>
          <a:spcPts val="375"/>
        </a:spcBef>
        <a:buFont typeface="Wingdings" pitchFamily="2" charset="2"/>
        <a:buChar char="§"/>
        <a:defRPr sz="1000" kern="1200">
          <a:solidFill>
            <a:schemeClr val="accent3"/>
          </a:solidFill>
          <a:latin typeface="+mn-lt"/>
          <a:ea typeface="+mn-ea"/>
          <a:cs typeface="+mn-cs"/>
        </a:defRPr>
      </a:lvl3pPr>
      <a:lvl4pPr marL="720000" indent="-180000" algn="l" defTabSz="685800" rtl="0" eaLnBrk="1" latinLnBrk="0" hangingPunct="1">
        <a:lnSpc>
          <a:spcPct val="90000"/>
        </a:lnSpc>
        <a:spcBef>
          <a:spcPts val="375"/>
        </a:spcBef>
        <a:buFont typeface="System Font Regular"/>
        <a:buChar char="–"/>
        <a:defRPr sz="1000" kern="1200">
          <a:solidFill>
            <a:schemeClr val="accent3"/>
          </a:solidFill>
          <a:latin typeface="+mn-lt"/>
          <a:ea typeface="+mn-ea"/>
          <a:cs typeface="+mn-cs"/>
        </a:defRPr>
      </a:lvl4pPr>
      <a:lvl5pPr marL="900000" indent="-180000" algn="l" defTabSz="685800" rtl="0" eaLnBrk="1" latinLnBrk="0" hangingPunct="1">
        <a:lnSpc>
          <a:spcPct val="90000"/>
        </a:lnSpc>
        <a:spcBef>
          <a:spcPts val="375"/>
        </a:spcBef>
        <a:buFont typeface="System Font Regular"/>
        <a:buChar char="*"/>
        <a:defRPr sz="1000" kern="1200">
          <a:solidFill>
            <a:schemeClr val="accent3"/>
          </a:solidFill>
          <a:latin typeface="+mn-lt"/>
          <a:ea typeface="+mn-ea"/>
          <a:cs typeface="+mn-cs"/>
        </a:defRPr>
      </a:lvl5pPr>
      <a:lvl6pPr marL="712788" indent="-712788" algn="l" defTabSz="685800" rtl="0" eaLnBrk="1" latinLnBrk="0" hangingPunct="1">
        <a:lnSpc>
          <a:spcPct val="90000"/>
        </a:lnSpc>
        <a:spcBef>
          <a:spcPts val="750"/>
        </a:spcBef>
        <a:buClr>
          <a:schemeClr val="tx2"/>
        </a:buClr>
        <a:buFont typeface="+mj-lt"/>
        <a:buAutoNum type="arabicPeriod"/>
        <a:tabLst/>
        <a:defRPr sz="1400" kern="1200">
          <a:solidFill>
            <a:schemeClr val="accent3"/>
          </a:solidFill>
          <a:latin typeface="+mn-lt"/>
          <a:ea typeface="+mn-ea"/>
          <a:cs typeface="+mn-cs"/>
        </a:defRPr>
      </a:lvl6pPr>
      <a:lvl7pPr marL="900000" indent="-180000" algn="l" defTabSz="685800" rtl="0" eaLnBrk="1" latinLnBrk="0" hangingPunct="1">
        <a:lnSpc>
          <a:spcPct val="90000"/>
        </a:lnSpc>
        <a:spcBef>
          <a:spcPts val="375"/>
        </a:spcBef>
        <a:buClr>
          <a:schemeClr val="accent1"/>
        </a:buClr>
        <a:buFont typeface="Wingdings" pitchFamily="2" charset="2"/>
        <a:buChar char="§"/>
        <a:defRPr sz="1200" kern="1200">
          <a:solidFill>
            <a:schemeClr val="accent3"/>
          </a:solidFill>
          <a:latin typeface="+mn-lt"/>
          <a:ea typeface="+mn-ea"/>
          <a:cs typeface="+mn-cs"/>
        </a:defRPr>
      </a:lvl7pPr>
      <a:lvl8pPr marL="1069975" indent="-169863" algn="l" defTabSz="685800" rtl="0" eaLnBrk="1" latinLnBrk="0" hangingPunct="1">
        <a:lnSpc>
          <a:spcPct val="90000"/>
        </a:lnSpc>
        <a:spcBef>
          <a:spcPts val="375"/>
        </a:spcBef>
        <a:buClr>
          <a:schemeClr val="accent1"/>
        </a:buClr>
        <a:buSzPct val="100000"/>
        <a:buFont typeface="System Font Regular"/>
        <a:buChar char="▸"/>
        <a:tabLst/>
        <a:defRPr sz="1200" kern="1200">
          <a:solidFill>
            <a:schemeClr val="accent3"/>
          </a:solidFill>
          <a:latin typeface="+mn-lt"/>
          <a:ea typeface="+mn-ea"/>
          <a:cs typeface="+mn-cs"/>
        </a:defRPr>
      </a:lvl8pPr>
      <a:lvl9pPr marL="1246188" indent="-171450" algn="l" defTabSz="685800" rtl="0" eaLnBrk="1" latinLnBrk="0" hangingPunct="1">
        <a:lnSpc>
          <a:spcPct val="90000"/>
        </a:lnSpc>
        <a:spcBef>
          <a:spcPts val="375"/>
        </a:spcBef>
        <a:buClr>
          <a:schemeClr val="accent1"/>
        </a:buClr>
        <a:buFont typeface="System Font Regular"/>
        <a:buChar char="–"/>
        <a:tabLst/>
        <a:defRPr sz="1200" kern="1200">
          <a:solidFill>
            <a:schemeClr val="accent3"/>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28691" y="1628775"/>
            <a:ext cx="7886618" cy="2669486"/>
          </a:xfrm>
          <a:prstGeom prst="rect">
            <a:avLst/>
          </a:prstGeom>
        </p:spPr>
        <p:txBody>
          <a:bodyPr vert="horz" lIns="0" tIns="0" rIns="0" bIns="45720" rtlCol="0">
            <a:noAutofit/>
          </a:bodyPr>
          <a:lstStyle/>
          <a:p>
            <a:pPr lvl="0"/>
            <a:r>
              <a:rPr lang="nl-NL"/>
              <a:t>Koptekst</a:t>
            </a:r>
          </a:p>
          <a:p>
            <a:pPr lvl="1"/>
            <a:r>
              <a:rPr lang="nl-NL"/>
              <a:t>Ondertitel</a:t>
            </a:r>
          </a:p>
          <a:p>
            <a:pPr lvl="2"/>
            <a:r>
              <a:rPr lang="nl-NL"/>
              <a:t>Bodytekst</a:t>
            </a:r>
          </a:p>
          <a:p>
            <a:pPr lvl="3"/>
            <a:r>
              <a:rPr lang="nl-NL"/>
              <a:t>VIERDE NIVEAU</a:t>
            </a:r>
          </a:p>
          <a:p>
            <a:pPr lvl="4"/>
            <a:r>
              <a:rPr lang="nl-NL"/>
              <a:t>Vijfde niveau </a:t>
            </a:r>
            <a:endParaRPr lang="nl-BE"/>
          </a:p>
          <a:p>
            <a:pPr lvl="4"/>
            <a:endParaRPr lang="nl-BE"/>
          </a:p>
        </p:txBody>
      </p:sp>
      <p:sp>
        <p:nvSpPr>
          <p:cNvPr id="6" name="Tijdelijke aanduiding voor dianummer 5"/>
          <p:cNvSpPr>
            <a:spLocks noGrp="1"/>
          </p:cNvSpPr>
          <p:nvPr>
            <p:ph type="sldNum" sz="quarter" idx="4"/>
          </p:nvPr>
        </p:nvSpPr>
        <p:spPr>
          <a:xfrm>
            <a:off x="8207496" y="4436922"/>
            <a:ext cx="540000" cy="270000"/>
          </a:xfrm>
          <a:prstGeom prst="rect">
            <a:avLst/>
          </a:prstGeom>
        </p:spPr>
        <p:txBody>
          <a:bodyPr vert="horz" lIns="91440" tIns="45720" rIns="91440" bIns="45720" rtlCol="0" anchor="ctr"/>
          <a:lstStyle>
            <a:lvl1pPr algn="r">
              <a:defRPr sz="675">
                <a:solidFill>
                  <a:schemeClr val="bg1">
                    <a:lumMod val="50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8" name="Tijdelijke aanduiding voor titel 7">
            <a:extLst>
              <a:ext uri="{FF2B5EF4-FFF2-40B4-BE49-F238E27FC236}">
                <a16:creationId xmlns:a16="http://schemas.microsoft.com/office/drawing/2014/main" id="{FFC2CC07-3C61-8349-B0DD-690EF363EAEA}"/>
              </a:ext>
            </a:extLst>
          </p:cNvPr>
          <p:cNvSpPr>
            <a:spLocks noGrp="1"/>
          </p:cNvSpPr>
          <p:nvPr>
            <p:ph type="title"/>
          </p:nvPr>
        </p:nvSpPr>
        <p:spPr>
          <a:xfrm>
            <a:off x="628691" y="273844"/>
            <a:ext cx="7886618" cy="994172"/>
          </a:xfrm>
          <a:prstGeom prst="rect">
            <a:avLst/>
          </a:prstGeom>
        </p:spPr>
        <p:txBody>
          <a:bodyPr vert="horz" lIns="0" tIns="45720" rIns="91440" bIns="45720" rtlCol="0" anchor="ctr">
            <a:normAutofit/>
          </a:bodyPr>
          <a:lstStyle/>
          <a:p>
            <a:r>
              <a:rPr lang="nl-NL"/>
              <a:t>Klik om stijl te bewerken</a:t>
            </a:r>
            <a:endParaRPr lang="nl-BE"/>
          </a:p>
        </p:txBody>
      </p:sp>
    </p:spTree>
    <p:extLst>
      <p:ext uri="{BB962C8B-B14F-4D97-AF65-F5344CB8AC3E}">
        <p14:creationId xmlns:p14="http://schemas.microsoft.com/office/powerpoint/2010/main" val="76653484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Lst>
  <p:txStyles>
    <p:titleStyle>
      <a:lvl1pPr algn="l" defTabSz="685800" rtl="0" eaLnBrk="1" latinLnBrk="0" hangingPunct="1">
        <a:lnSpc>
          <a:spcPts val="2850"/>
        </a:lnSpc>
        <a:spcBef>
          <a:spcPts val="0"/>
        </a:spcBef>
        <a:buNone/>
        <a:defRPr sz="2775"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0" indent="0" algn="l" defTabSz="685800" rtl="0" eaLnBrk="1" latinLnBrk="0" hangingPunct="1">
        <a:lnSpc>
          <a:spcPts val="2700"/>
        </a:lnSpc>
        <a:spcBef>
          <a:spcPts val="0"/>
        </a:spcBef>
        <a:buSzPct val="90000"/>
        <a:buFontTx/>
        <a:buNone/>
        <a:defRPr sz="2250" kern="1200" spc="0">
          <a:solidFill>
            <a:schemeClr val="tx1"/>
          </a:solidFill>
          <a:latin typeface="FlandersArtSans-Bold" panose="00000800000000000000" pitchFamily="2" charset="0"/>
          <a:ea typeface="+mn-ea"/>
          <a:cs typeface="+mn-cs"/>
        </a:defRPr>
      </a:lvl1pPr>
      <a:lvl2pPr marL="0" indent="0" algn="l" defTabSz="685800" rtl="0" eaLnBrk="1" latinLnBrk="0" hangingPunct="1">
        <a:lnSpc>
          <a:spcPts val="1800"/>
        </a:lnSpc>
        <a:spcBef>
          <a:spcPts val="675"/>
        </a:spcBef>
        <a:buSzPct val="70000"/>
        <a:buFontTx/>
        <a:buNone/>
        <a:defRPr sz="1500" kern="1200" spc="0">
          <a:solidFill>
            <a:schemeClr val="tx1"/>
          </a:solidFill>
          <a:latin typeface="FlandersArtSans-Regular" panose="00000500000000000000" pitchFamily="2" charset="0"/>
          <a:ea typeface="+mn-ea"/>
          <a:cs typeface="+mn-cs"/>
        </a:defRPr>
      </a:lvl2pPr>
      <a:lvl3pPr marL="0" indent="0" algn="l" defTabSz="685800" rtl="0" eaLnBrk="1" latinLnBrk="0" hangingPunct="1">
        <a:lnSpc>
          <a:spcPts val="1388"/>
        </a:lnSpc>
        <a:spcBef>
          <a:spcPts val="450"/>
        </a:spcBef>
        <a:buSzPct val="90000"/>
        <a:buFontTx/>
        <a:buNone/>
        <a:defRPr sz="1125" kern="1200" spc="0">
          <a:solidFill>
            <a:schemeClr val="accent6"/>
          </a:solidFill>
          <a:latin typeface="FlandersArtSans-Regular" panose="00000500000000000000" pitchFamily="2" charset="0"/>
          <a:ea typeface="+mn-ea"/>
          <a:cs typeface="+mn-cs"/>
        </a:defRPr>
      </a:lvl3pPr>
      <a:lvl4pPr marL="0" indent="0" algn="l" defTabSz="685800" rtl="0" eaLnBrk="1" latinLnBrk="0" hangingPunct="1">
        <a:lnSpc>
          <a:spcPts val="900"/>
        </a:lnSpc>
        <a:spcBef>
          <a:spcPts val="225"/>
        </a:spcBef>
        <a:buSzPct val="75000"/>
        <a:buFontTx/>
        <a:buNone/>
        <a:defRPr sz="750" kern="1200" spc="0">
          <a:solidFill>
            <a:schemeClr val="accent6"/>
          </a:solidFill>
          <a:latin typeface="+mj-lt"/>
          <a:ea typeface="+mn-ea"/>
          <a:cs typeface="+mn-cs"/>
        </a:defRPr>
      </a:lvl4pPr>
      <a:lvl5pPr marL="0" indent="-216000" algn="l" defTabSz="685800" rtl="0" eaLnBrk="1" latinLnBrk="0" hangingPunct="1">
        <a:lnSpc>
          <a:spcPts val="1388"/>
        </a:lnSpc>
        <a:spcBef>
          <a:spcPts val="225"/>
        </a:spcBef>
        <a:buSzPct val="90000"/>
        <a:buFontTx/>
        <a:buBlip>
          <a:blip r:embed="rId46">
            <a:extLst>
              <a:ext uri="{96DAC541-7B7A-43D3-8B79-37D633B846F1}">
                <asvg:svgBlip xmlns:asvg="http://schemas.microsoft.com/office/drawing/2016/SVG/main" r:embed="rId47"/>
              </a:ext>
            </a:extLst>
          </a:blip>
        </a:buBlip>
        <a:defRPr sz="1125" kern="1200" spc="0" baseline="0">
          <a:solidFill>
            <a:schemeClr val="accent6"/>
          </a:solidFill>
          <a:latin typeface="FlandersArtSans-Regular"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97.jpg"/><Relationship Id="rId5" Type="http://schemas.openxmlformats.org/officeDocument/2006/relationships/image" Target="../media/image103.jpeg"/><Relationship Id="rId4" Type="http://schemas.openxmlformats.org/officeDocument/2006/relationships/image" Target="../media/image10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dagvaninclusie.be/presentaties/" TargetMode="External"/><Relationship Id="rId4" Type="http://schemas.openxmlformats.org/officeDocument/2006/relationships/hyperlink" Target="http://www.dagvaninclusie.be/webinar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hyperlink" Target="https://www.pexels.com/photo/woman-in-yellow-crew-neck-t-shirt-sitting-on-wheelchair-4063537/"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vlaanderen.be/werken/individueel-maatwerk" TargetMode="External"/><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hyperlink" Target="https://contactformulieren.wewis.vlaanderen.be/s/individueel-maatwerk" TargetMode="External"/><Relationship Id="rId4" Type="http://schemas.openxmlformats.org/officeDocument/2006/relationships/hyperlink" Target="http://www.vlaanderen.be/Individueel-maatwer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09.xml"/><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3.png"/><Relationship Id="rId1" Type="http://schemas.openxmlformats.org/officeDocument/2006/relationships/slideLayout" Target="../slideLayouts/slideLayout92.xml"/><Relationship Id="rId5" Type="http://schemas.openxmlformats.org/officeDocument/2006/relationships/image" Target="../media/image122.png"/><Relationship Id="rId4" Type="http://schemas.openxmlformats.org/officeDocument/2006/relationships/image" Target="../media/image14.sv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3.xml"/><Relationship Id="rId6" Type="http://schemas.openxmlformats.org/officeDocument/2006/relationships/image" Target="../media/image124.png"/><Relationship Id="rId5" Type="http://schemas.openxmlformats.org/officeDocument/2006/relationships/image" Target="../media/image122.png"/><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2.xml"/><Relationship Id="rId6" Type="http://schemas.openxmlformats.org/officeDocument/2006/relationships/image" Target="../media/image125.png"/><Relationship Id="rId5" Type="http://schemas.openxmlformats.org/officeDocument/2006/relationships/image" Target="../media/image122.png"/><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ww.voorsprongtrajecten.be/" TargetMode="External"/><Relationship Id="rId1" Type="http://schemas.openxmlformats.org/officeDocument/2006/relationships/slideLayout" Target="../slideLayouts/slideLayout72.xml"/><Relationship Id="rId4" Type="http://schemas.openxmlformats.org/officeDocument/2006/relationships/image" Target="../media/image127.svg"/></Relationships>
</file>

<file path=ppt/slides/_rels/slide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www.dagvaninclusie.be/" TargetMode="External"/><Relationship Id="rId4" Type="http://schemas.openxmlformats.org/officeDocument/2006/relationships/hyperlink" Target="https://forms.gle/wv3XVWuUGiNvcERm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Lettertype, Graphics, logo&#10;&#10;Door AI gegenereerde inhoud is mogelijk onjuist.">
            <a:extLst>
              <a:ext uri="{FF2B5EF4-FFF2-40B4-BE49-F238E27FC236}">
                <a16:creationId xmlns:a16="http://schemas.microsoft.com/office/drawing/2014/main" id="{783D044C-E2D4-1C3D-6465-774EA809A18F}"/>
              </a:ext>
            </a:extLst>
          </p:cNvPr>
          <p:cNvPicPr>
            <a:picLocks noChangeAspect="1"/>
          </p:cNvPicPr>
          <p:nvPr/>
        </p:nvPicPr>
        <p:blipFill>
          <a:blip r:embed="rId2"/>
          <a:stretch>
            <a:fillRect/>
          </a:stretch>
        </p:blipFill>
        <p:spPr>
          <a:xfrm>
            <a:off x="0" y="0"/>
            <a:ext cx="10166478" cy="5143500"/>
          </a:xfrm>
          <a:prstGeom prst="rect">
            <a:avLst/>
          </a:prstGeom>
        </p:spPr>
      </p:pic>
      <p:sp>
        <p:nvSpPr>
          <p:cNvPr id="2" name="Rechthoek 1">
            <a:extLst>
              <a:ext uri="{FF2B5EF4-FFF2-40B4-BE49-F238E27FC236}">
                <a16:creationId xmlns:a16="http://schemas.microsoft.com/office/drawing/2014/main" id="{797347D8-CF64-E2D7-EC26-B90D2DCE6F57}"/>
              </a:ext>
            </a:extLst>
          </p:cNvPr>
          <p:cNvSpPr/>
          <p:nvPr/>
        </p:nvSpPr>
        <p:spPr>
          <a:xfrm>
            <a:off x="1890584" y="4331043"/>
            <a:ext cx="2384854" cy="812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7864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13663CA-BA5A-41E7-1FBE-D38846DFEF75}"/>
              </a:ext>
            </a:extLst>
          </p:cNvPr>
          <p:cNvSpPr>
            <a:spLocks noGrp="1"/>
          </p:cNvSpPr>
          <p:nvPr>
            <p:ph type="title"/>
          </p:nvPr>
        </p:nvSpPr>
        <p:spPr/>
        <p:txBody>
          <a:bodyPr rtlCol="0"/>
          <a:lstStyle>
            <a:defPPr>
              <a:defRPr lang="nl-NL"/>
            </a:defPPr>
          </a:lstStyle>
          <a:p>
            <a:pPr rtl="0">
              <a:lnSpc>
                <a:spcPct val="100000"/>
              </a:lnSpc>
            </a:pPr>
            <a:r>
              <a:rPr lang="nl-NL" dirty="0">
                <a:latin typeface="Nunito"/>
              </a:rPr>
              <a:t>”Ik geloof sterk in de juiste persoon op de juiste plaats”</a:t>
            </a:r>
          </a:p>
        </p:txBody>
      </p:sp>
      <p:sp>
        <p:nvSpPr>
          <p:cNvPr id="11" name="Tijdelijke aanduiding voor tekst 10">
            <a:extLst>
              <a:ext uri="{FF2B5EF4-FFF2-40B4-BE49-F238E27FC236}">
                <a16:creationId xmlns:a16="http://schemas.microsoft.com/office/drawing/2014/main" id="{02CEC6EF-006F-693B-5D79-47FD797CB22B}"/>
              </a:ext>
            </a:extLst>
          </p:cNvPr>
          <p:cNvSpPr>
            <a:spLocks noGrp="1"/>
          </p:cNvSpPr>
          <p:nvPr>
            <p:ph type="body" sz="quarter" idx="29"/>
          </p:nvPr>
        </p:nvSpPr>
        <p:spPr/>
        <p:txBody>
          <a:bodyPr rtlCol="0"/>
          <a:lstStyle>
            <a:defPPr>
              <a:defRPr lang="nl-NL"/>
            </a:defPPr>
          </a:lstStyle>
          <a:p>
            <a:pPr rtl="0"/>
            <a:r>
              <a:rPr lang="nl-NL" sz="1200" b="1" dirty="0">
                <a:solidFill>
                  <a:srgbClr val="99CD55"/>
                </a:solidFill>
              </a:rPr>
              <a:t>Jente Haegeman</a:t>
            </a:r>
          </a:p>
          <a:p>
            <a:pPr rtl="0"/>
            <a:endParaRPr lang="nl-NL" dirty="0"/>
          </a:p>
        </p:txBody>
      </p:sp>
      <p:sp>
        <p:nvSpPr>
          <p:cNvPr id="5" name="Tijdelijke aanduiding voor dianummer 4">
            <a:extLst>
              <a:ext uri="{FF2B5EF4-FFF2-40B4-BE49-F238E27FC236}">
                <a16:creationId xmlns:a16="http://schemas.microsoft.com/office/drawing/2014/main" id="{E31C7500-E032-DBB5-A780-8247E3B7367B}"/>
              </a:ext>
            </a:extLst>
          </p:cNvPr>
          <p:cNvSpPr>
            <a:spLocks noGrp="1"/>
          </p:cNvSpPr>
          <p:nvPr>
            <p:ph type="sldNum" sz="quarter" idx="31"/>
          </p:nvPr>
        </p:nvSpPr>
        <p:spPr/>
        <p:txBody>
          <a:bodyPr rtlCol="0"/>
          <a:lstStyle>
            <a:defPPr>
              <a:defRPr lang="nl-NL"/>
            </a:defPPr>
          </a:lstStyle>
          <a:p>
            <a:pPr defTabSz="685800">
              <a:buClrTx/>
            </a:pPr>
            <a:fld id="{47FEACEE-25B4-4A2D-B147-27296E36371D}" type="slidenum">
              <a:rPr lang="nl-NL" altLang="zh-CN" kern="1200">
                <a:solidFill>
                  <a:srgbClr val="0F253E"/>
                </a:solidFill>
                <a:latin typeface="Abadi"/>
                <a:ea typeface="+mn-ea"/>
                <a:cs typeface="+mn-cs"/>
              </a:rPr>
              <a:pPr defTabSz="685800">
                <a:buClrTx/>
              </a:pPr>
              <a:t>10</a:t>
            </a:fld>
            <a:endParaRPr lang="nl-NL" altLang="zh-CN" kern="1200" dirty="0">
              <a:solidFill>
                <a:srgbClr val="0F253E"/>
              </a:solidFill>
              <a:latin typeface="Abadi"/>
              <a:ea typeface="+mn-ea"/>
              <a:cs typeface="+mn-cs"/>
            </a:endParaRPr>
          </a:p>
        </p:txBody>
      </p:sp>
      <p:sp>
        <p:nvSpPr>
          <p:cNvPr id="3" name="Voorbereiding 2">
            <a:extLst>
              <a:ext uri="{FF2B5EF4-FFF2-40B4-BE49-F238E27FC236}">
                <a16:creationId xmlns:a16="http://schemas.microsoft.com/office/drawing/2014/main" id="{73CEE77C-0D13-B1A6-4765-A849052A6B63}"/>
              </a:ext>
            </a:extLst>
          </p:cNvPr>
          <p:cNvSpPr/>
          <p:nvPr/>
        </p:nvSpPr>
        <p:spPr>
          <a:xfrm rot="5400000">
            <a:off x="753873" y="1219541"/>
            <a:ext cx="2497669" cy="2158319"/>
          </a:xfrm>
          <a:prstGeom prst="flowChartPreparation">
            <a:avLst/>
          </a:prstGeom>
          <a:solidFill>
            <a:srgbClr val="99CD55"/>
          </a:solidFill>
          <a:ln w="19050" cap="flat" cmpd="sng" algn="ctr">
            <a:solidFill>
              <a:srgbClr val="99CD55"/>
            </a:solidFill>
            <a:prstDash val="solid"/>
            <a:miter lim="800000"/>
          </a:ln>
          <a:effectLst/>
        </p:spPr>
        <p:txBody>
          <a:bodyPr rtlCol="0" anchor="ctr"/>
          <a:lstStyle/>
          <a:p>
            <a:pPr algn="ctr" defTabSz="685800">
              <a:buClrTx/>
            </a:pPr>
            <a:endParaRPr lang="nl-BE" sz="1350" b="1" dirty="0">
              <a:ln>
                <a:solidFill>
                  <a:srgbClr val="99CD55"/>
                </a:solidFill>
              </a:ln>
              <a:solidFill>
                <a:srgbClr val="99CD55"/>
              </a:solidFill>
              <a:latin typeface="Posterama Text SemiBold"/>
              <a:ea typeface="+mn-ea"/>
            </a:endParaRPr>
          </a:p>
        </p:txBody>
      </p:sp>
    </p:spTree>
    <p:extLst>
      <p:ext uri="{BB962C8B-B14F-4D97-AF65-F5344CB8AC3E}">
        <p14:creationId xmlns:p14="http://schemas.microsoft.com/office/powerpoint/2010/main" val="32955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el 59">
            <a:extLst>
              <a:ext uri="{FF2B5EF4-FFF2-40B4-BE49-F238E27FC236}">
                <a16:creationId xmlns:a16="http://schemas.microsoft.com/office/drawing/2014/main" id="{0031CE36-F77D-3964-C169-771DBA49D28A}"/>
              </a:ext>
            </a:extLst>
          </p:cNvPr>
          <p:cNvSpPr>
            <a:spLocks noGrp="1"/>
          </p:cNvSpPr>
          <p:nvPr>
            <p:ph type="title"/>
          </p:nvPr>
        </p:nvSpPr>
        <p:spPr/>
        <p:txBody>
          <a:bodyPr rtlCol="0"/>
          <a:lstStyle>
            <a:defPPr>
              <a:defRPr lang="nl-NL"/>
            </a:defPPr>
          </a:lstStyle>
          <a:p>
            <a:pPr rtl="0"/>
            <a:r>
              <a:rPr lang="nl-NL" dirty="0">
                <a:latin typeface="Nunito"/>
              </a:rPr>
              <a:t>Aandachtspunten</a:t>
            </a:r>
          </a:p>
        </p:txBody>
      </p:sp>
      <p:pic>
        <p:nvPicPr>
          <p:cNvPr id="26" name="Tijdelijke aanduiding voor afbeelding 25" descr="Indeling van schetsen van websiteontwerpen op technisch papier">
            <a:extLst>
              <a:ext uri="{FF2B5EF4-FFF2-40B4-BE49-F238E27FC236}">
                <a16:creationId xmlns:a16="http://schemas.microsoft.com/office/drawing/2014/main" id="{4CBFAFCC-A306-4EA1-BEE3-7557795635A8}"/>
              </a:ext>
            </a:extLst>
          </p:cNvPr>
          <p:cNvPicPr>
            <a:picLocks noGrp="1" noChangeAspect="1"/>
          </p:cNvPicPr>
          <p:nvPr>
            <p:ph type="pic" sz="quarter" idx="51"/>
          </p:nvPr>
        </p:nvPicPr>
        <p:blipFill>
          <a:blip r:embed="rId3" cstate="print">
            <a:extLst>
              <a:ext uri="{28A0092B-C50C-407E-A947-70E740481C1C}">
                <a14:useLocalDpi xmlns:a14="http://schemas.microsoft.com/office/drawing/2010/main"/>
              </a:ext>
            </a:extLst>
          </a:blip>
          <a:srcRect/>
          <a:stretch>
            <a:fillRect/>
          </a:stretch>
        </p:blipFill>
        <p:spPr/>
      </p:pic>
      <p:sp>
        <p:nvSpPr>
          <p:cNvPr id="37" name="Tijdelijke aanduiding voor tekst 36">
            <a:extLst>
              <a:ext uri="{FF2B5EF4-FFF2-40B4-BE49-F238E27FC236}">
                <a16:creationId xmlns:a16="http://schemas.microsoft.com/office/drawing/2014/main" id="{16D3C8BC-FB28-3127-D29E-D4195120A3CA}"/>
              </a:ext>
            </a:extLst>
          </p:cNvPr>
          <p:cNvSpPr>
            <a:spLocks noGrp="1"/>
          </p:cNvSpPr>
          <p:nvPr>
            <p:ph type="body" sz="quarter" idx="27"/>
          </p:nvPr>
        </p:nvSpPr>
        <p:spPr/>
        <p:txBody>
          <a:bodyPr rtlCol="0"/>
          <a:lstStyle>
            <a:defPPr>
              <a:defRPr lang="nl-NL"/>
            </a:defPPr>
          </a:lstStyle>
          <a:p>
            <a:pPr rtl="0"/>
            <a:r>
              <a:rPr lang="nl-NL" dirty="0">
                <a:latin typeface="Nunito"/>
              </a:rPr>
              <a:t>Juiste competenties</a:t>
            </a:r>
          </a:p>
        </p:txBody>
      </p:sp>
      <p:sp>
        <p:nvSpPr>
          <p:cNvPr id="35" name="Tijdelijke aanduiding voor tekst 34">
            <a:extLst>
              <a:ext uri="{FF2B5EF4-FFF2-40B4-BE49-F238E27FC236}">
                <a16:creationId xmlns:a16="http://schemas.microsoft.com/office/drawing/2014/main" id="{2C8E94EA-2767-D144-C1BB-32AA2C99723B}"/>
              </a:ext>
            </a:extLst>
          </p:cNvPr>
          <p:cNvSpPr>
            <a:spLocks noGrp="1"/>
          </p:cNvSpPr>
          <p:nvPr>
            <p:ph type="body" sz="quarter" idx="52"/>
          </p:nvPr>
        </p:nvSpPr>
        <p:spPr>
          <a:xfrm>
            <a:off x="3628485" y="3575171"/>
            <a:ext cx="2259329" cy="440973"/>
          </a:xfrm>
        </p:spPr>
        <p:txBody>
          <a:bodyPr rtlCol="0"/>
          <a:lstStyle>
            <a:defPPr>
              <a:defRPr lang="nl-NL"/>
            </a:defPPr>
          </a:lstStyle>
          <a:p>
            <a:pPr rtl="0"/>
            <a:r>
              <a:rPr lang="nl-NL" dirty="0">
                <a:latin typeface="Nunito"/>
              </a:rPr>
              <a:t>Goed in kaart brengen van de noden</a:t>
            </a:r>
          </a:p>
        </p:txBody>
      </p:sp>
      <p:sp>
        <p:nvSpPr>
          <p:cNvPr id="5" name="Tijdelijke aanduiding voor dianummer 4">
            <a:extLst>
              <a:ext uri="{FF2B5EF4-FFF2-40B4-BE49-F238E27FC236}">
                <a16:creationId xmlns:a16="http://schemas.microsoft.com/office/drawing/2014/main" id="{2B243AAE-D428-CAAE-DCAF-0266FEEEAC70}"/>
              </a:ext>
            </a:extLst>
          </p:cNvPr>
          <p:cNvSpPr>
            <a:spLocks noGrp="1"/>
          </p:cNvSpPr>
          <p:nvPr>
            <p:ph type="sldNum" sz="quarter" idx="55"/>
          </p:nvPr>
        </p:nvSpPr>
        <p:spPr/>
        <p:txBody>
          <a:bodyPr rtlCol="0"/>
          <a:lstStyle>
            <a:defPPr>
              <a:defRPr lang="nl-NL"/>
            </a:defPPr>
          </a:lstStyle>
          <a:p>
            <a:pPr defTabSz="685800">
              <a:buClrTx/>
            </a:pPr>
            <a:fld id="{47FEACEE-25B4-4A2D-B147-27296E36371D}" type="slidenum">
              <a:rPr lang="nl-NL" altLang="zh-CN" kern="1200">
                <a:solidFill>
                  <a:srgbClr val="0F253E"/>
                </a:solidFill>
                <a:latin typeface="Abadi"/>
                <a:ea typeface="+mn-ea"/>
                <a:cs typeface="+mn-cs"/>
              </a:rPr>
              <a:pPr defTabSz="685800">
                <a:buClrTx/>
              </a:pPr>
              <a:t>11</a:t>
            </a:fld>
            <a:endParaRPr lang="nl-NL" altLang="zh-CN" kern="1200" dirty="0">
              <a:solidFill>
                <a:srgbClr val="0F253E"/>
              </a:solidFill>
              <a:latin typeface="Abadi"/>
              <a:ea typeface="+mn-ea"/>
              <a:cs typeface="+mn-cs"/>
            </a:endParaRPr>
          </a:p>
        </p:txBody>
      </p:sp>
      <p:sp>
        <p:nvSpPr>
          <p:cNvPr id="2" name="Voorbereiding 1">
            <a:extLst>
              <a:ext uri="{FF2B5EF4-FFF2-40B4-BE49-F238E27FC236}">
                <a16:creationId xmlns:a16="http://schemas.microsoft.com/office/drawing/2014/main" id="{7E9EBB64-733A-1C98-94C9-4A4A2087CD9B}"/>
              </a:ext>
            </a:extLst>
          </p:cNvPr>
          <p:cNvSpPr/>
          <p:nvPr/>
        </p:nvSpPr>
        <p:spPr>
          <a:xfrm rot="5400000">
            <a:off x="413434" y="452563"/>
            <a:ext cx="1758329" cy="1414769"/>
          </a:xfrm>
          <a:prstGeom prst="flowChartPreparation">
            <a:avLst/>
          </a:prstGeom>
          <a:solidFill>
            <a:srgbClr val="99CD55"/>
          </a:solidFill>
          <a:ln w="19050" cap="flat" cmpd="sng" algn="ctr">
            <a:solidFill>
              <a:srgbClr val="99CD55"/>
            </a:solidFill>
            <a:prstDash val="solid"/>
            <a:miter lim="800000"/>
          </a:ln>
          <a:effectLst/>
        </p:spPr>
        <p:txBody>
          <a:bodyPr rtlCol="0" anchor="ctr"/>
          <a:lstStyle/>
          <a:p>
            <a:pPr algn="ctr" defTabSz="685800">
              <a:buClrTx/>
            </a:pPr>
            <a:endParaRPr lang="nl-BE" sz="1350" b="1" dirty="0">
              <a:ln>
                <a:solidFill>
                  <a:srgbClr val="99CD55"/>
                </a:solidFill>
              </a:ln>
              <a:solidFill>
                <a:srgbClr val="99CD55"/>
              </a:solidFill>
              <a:latin typeface="Posterama Text SemiBold"/>
              <a:ea typeface="+mn-ea"/>
            </a:endParaRPr>
          </a:p>
        </p:txBody>
      </p:sp>
      <p:sp>
        <p:nvSpPr>
          <p:cNvPr id="4" name="Tijdelijke aanduiding voor tekst 36">
            <a:extLst>
              <a:ext uri="{FF2B5EF4-FFF2-40B4-BE49-F238E27FC236}">
                <a16:creationId xmlns:a16="http://schemas.microsoft.com/office/drawing/2014/main" id="{CC7C73F6-4630-6461-E346-B6DFB5A19232}"/>
              </a:ext>
            </a:extLst>
          </p:cNvPr>
          <p:cNvSpPr txBox="1">
            <a:spLocks/>
          </p:cNvSpPr>
          <p:nvPr/>
        </p:nvSpPr>
        <p:spPr>
          <a:xfrm>
            <a:off x="5567079" y="2719199"/>
            <a:ext cx="1990159" cy="440973"/>
          </a:xfrm>
          <a:prstGeom prst="rect">
            <a:avLst/>
          </a:prstGeom>
        </p:spPr>
        <p:txBody>
          <a:bodyPr vert="horz" lIns="68580" tIns="34290" rIns="68580" bIns="34290" rtlCol="0" anchor="b">
            <a:noAutofit/>
          </a:bodyPr>
          <a:lstStyle>
            <a:defPPr>
              <a:defRPr lang="nl-NL"/>
            </a:defPPr>
            <a:lvl1pPr marL="0" indent="0" algn="l" defTabSz="914400" rtl="0" eaLnBrk="1" latinLnBrk="0" hangingPunct="1">
              <a:lnSpc>
                <a:spcPct val="100000"/>
              </a:lnSpc>
              <a:spcBef>
                <a:spcPts val="1000"/>
              </a:spcBef>
              <a:buFont typeface="Arial" panose="020B0604020202020204" pitchFamily="34" charset="0"/>
              <a:buNone/>
              <a:defRPr lang="nl-NL" sz="1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sz="1350" dirty="0">
                <a:solidFill>
                  <a:srgbClr val="0F253E"/>
                </a:solidFill>
                <a:latin typeface="Nunito"/>
              </a:rPr>
              <a:t>Begeleiding voorzien</a:t>
            </a:r>
          </a:p>
        </p:txBody>
      </p:sp>
      <p:sp>
        <p:nvSpPr>
          <p:cNvPr id="6" name="Tijdelijke aanduiding voor tekst 36">
            <a:extLst>
              <a:ext uri="{FF2B5EF4-FFF2-40B4-BE49-F238E27FC236}">
                <a16:creationId xmlns:a16="http://schemas.microsoft.com/office/drawing/2014/main" id="{E7E1FF15-0049-2398-27A6-4B1850200E55}"/>
              </a:ext>
            </a:extLst>
          </p:cNvPr>
          <p:cNvSpPr txBox="1">
            <a:spLocks/>
          </p:cNvSpPr>
          <p:nvPr/>
        </p:nvSpPr>
        <p:spPr>
          <a:xfrm>
            <a:off x="6212466" y="3445691"/>
            <a:ext cx="1990159" cy="440973"/>
          </a:xfrm>
          <a:prstGeom prst="rect">
            <a:avLst/>
          </a:prstGeom>
        </p:spPr>
        <p:txBody>
          <a:bodyPr vert="horz" lIns="68580" tIns="34290" rIns="68580" bIns="34290" rtlCol="0" anchor="b">
            <a:noAutofit/>
          </a:bodyPr>
          <a:lstStyle>
            <a:defPPr>
              <a:defRPr lang="nl-NL"/>
            </a:defPPr>
            <a:lvl1pPr marL="0" indent="0" algn="l" defTabSz="914400" rtl="0" eaLnBrk="1" latinLnBrk="0" hangingPunct="1">
              <a:lnSpc>
                <a:spcPct val="100000"/>
              </a:lnSpc>
              <a:spcBef>
                <a:spcPts val="1000"/>
              </a:spcBef>
              <a:buFont typeface="Arial" panose="020B0604020202020204" pitchFamily="34" charset="0"/>
              <a:buNone/>
              <a:defRPr lang="nl-NL" sz="1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sz="1350" dirty="0">
                <a:solidFill>
                  <a:srgbClr val="0F253E"/>
                </a:solidFill>
                <a:latin typeface="Nunito"/>
              </a:rPr>
              <a:t>Gelijke behandeling</a:t>
            </a:r>
          </a:p>
        </p:txBody>
      </p:sp>
    </p:spTree>
    <p:extLst>
      <p:ext uri="{BB962C8B-B14F-4D97-AF65-F5344CB8AC3E}">
        <p14:creationId xmlns:p14="http://schemas.microsoft.com/office/powerpoint/2010/main" val="418214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AD2C8D04-263D-9589-1CFF-A5968D7C33D7}"/>
              </a:ext>
            </a:extLst>
          </p:cNvPr>
          <p:cNvSpPr>
            <a:spLocks noGrp="1"/>
          </p:cNvSpPr>
          <p:nvPr>
            <p:ph type="title"/>
          </p:nvPr>
        </p:nvSpPr>
        <p:spPr/>
        <p:txBody>
          <a:bodyPr rtlCol="0"/>
          <a:lstStyle>
            <a:defPPr>
              <a:defRPr lang="nl-NL"/>
            </a:defPPr>
          </a:lstStyle>
          <a:p>
            <a:pPr rtl="0"/>
            <a:r>
              <a:rPr lang="nl-NL" dirty="0">
                <a:latin typeface="Nunito"/>
              </a:rPr>
              <a:t>Bedankt !</a:t>
            </a:r>
          </a:p>
        </p:txBody>
      </p:sp>
      <p:pic>
        <p:nvPicPr>
          <p:cNvPr id="14" name="Tijdelijke aanduiding voor afbeelding 13" descr="Personen die op kantoor werken">
            <a:extLst>
              <a:ext uri="{FF2B5EF4-FFF2-40B4-BE49-F238E27FC236}">
                <a16:creationId xmlns:a16="http://schemas.microsoft.com/office/drawing/2014/main" id="{496155F4-61B2-441D-9F16-788866450DA2}"/>
              </a:ext>
            </a:extLst>
          </p:cNvPr>
          <p:cNvPicPr>
            <a:picLocks noGrp="1" noChangeAspect="1"/>
          </p:cNvPicPr>
          <p:nvPr>
            <p:ph type="pic" sz="quarter" idx="49"/>
          </p:nvPr>
        </p:nvPicPr>
        <p:blipFill rotWithShape="1">
          <a:blip r:embed="rId3" cstate="print">
            <a:extLst>
              <a:ext uri="{28A0092B-C50C-407E-A947-70E740481C1C}">
                <a14:useLocalDpi xmlns:a14="http://schemas.microsoft.com/office/drawing/2010/main"/>
              </a:ext>
            </a:extLst>
          </a:blip>
          <a:srcRect/>
          <a:stretch/>
        </p:blipFill>
        <p:spPr/>
      </p:pic>
      <p:pic>
        <p:nvPicPr>
          <p:cNvPr id="18" name="Tijdelijke aanduiding voor afbeelding 17" descr="Indeling van schetsen van websiteontwerpen op technisch papier">
            <a:extLst>
              <a:ext uri="{FF2B5EF4-FFF2-40B4-BE49-F238E27FC236}">
                <a16:creationId xmlns:a16="http://schemas.microsoft.com/office/drawing/2014/main" id="{1051CD21-1408-4D13-BF0B-0D7013AD2D0C}"/>
              </a:ext>
            </a:extLst>
          </p:cNvPr>
          <p:cNvPicPr>
            <a:picLocks noGrp="1" noChangeAspect="1"/>
          </p:cNvPicPr>
          <p:nvPr>
            <p:ph type="pic" sz="quarter" idx="51"/>
          </p:nvPr>
        </p:nvPicPr>
        <p:blipFill rotWithShape="1">
          <a:blip r:embed="rId4" cstate="print">
            <a:extLst>
              <a:ext uri="{28A0092B-C50C-407E-A947-70E740481C1C}">
                <a14:useLocalDpi xmlns:a14="http://schemas.microsoft.com/office/drawing/2010/main"/>
              </a:ext>
            </a:extLst>
          </a:blip>
          <a:srcRect/>
          <a:stretch/>
        </p:blipFill>
        <p:spPr/>
      </p:pic>
      <p:sp>
        <p:nvSpPr>
          <p:cNvPr id="25" name="Tijdelijke aanduiding voor tekst 24">
            <a:extLst>
              <a:ext uri="{FF2B5EF4-FFF2-40B4-BE49-F238E27FC236}">
                <a16:creationId xmlns:a16="http://schemas.microsoft.com/office/drawing/2014/main" id="{B993E4D5-4AD0-4740-096D-6822944C8FF6}"/>
              </a:ext>
            </a:extLst>
          </p:cNvPr>
          <p:cNvSpPr>
            <a:spLocks noGrp="1"/>
          </p:cNvSpPr>
          <p:nvPr>
            <p:ph type="body" sz="quarter" idx="27"/>
          </p:nvPr>
        </p:nvSpPr>
        <p:spPr/>
        <p:txBody>
          <a:bodyPr rtlCol="0"/>
          <a:lstStyle>
            <a:defPPr>
              <a:defRPr lang="nl-NL"/>
            </a:defPPr>
          </a:lstStyle>
          <a:p>
            <a:pPr rtl="0"/>
            <a:r>
              <a:rPr lang="nl-NL" dirty="0">
                <a:latin typeface="Nunito"/>
              </a:rPr>
              <a:t>Jente Haegeman</a:t>
            </a:r>
          </a:p>
          <a:p>
            <a:pPr lvl="0" rtl="0"/>
            <a:r>
              <a:rPr lang="nl-NL" dirty="0" err="1">
                <a:latin typeface="Nunito"/>
              </a:rPr>
              <a:t>Info@sint-roch.be</a:t>
            </a:r>
            <a:r>
              <a:rPr lang="nl-NL" dirty="0">
                <a:latin typeface="Nunito"/>
              </a:rPr>
              <a:t>	</a:t>
            </a:r>
          </a:p>
          <a:p>
            <a:pPr lvl="0" rtl="0"/>
            <a:r>
              <a:rPr lang="nl-NL" dirty="0" err="1">
                <a:latin typeface="Nunito"/>
              </a:rPr>
              <a:t>www.sint-roch.be</a:t>
            </a:r>
            <a:endParaRPr lang="nl-NL" dirty="0"/>
          </a:p>
        </p:txBody>
      </p:sp>
      <p:pic>
        <p:nvPicPr>
          <p:cNvPr id="28" name="Tijdelijke aanduiding voor afbeelding 27" descr="Zakenvrouw die plaknotities op een muur bekijkt">
            <a:extLst>
              <a:ext uri="{FF2B5EF4-FFF2-40B4-BE49-F238E27FC236}">
                <a16:creationId xmlns:a16="http://schemas.microsoft.com/office/drawing/2014/main" id="{B746A775-E65C-70F6-9DB4-E51F7F2DAECE}"/>
              </a:ext>
            </a:extLst>
          </p:cNvPr>
          <p:cNvPicPr>
            <a:picLocks noGrp="1" noChangeAspect="1"/>
          </p:cNvPicPr>
          <p:nvPr>
            <p:ph type="pic" sz="quarter" idx="50"/>
          </p:nvPr>
        </p:nvPicPr>
        <p:blipFill>
          <a:blip r:embed="rId5" cstate="print">
            <a:extLst>
              <a:ext uri="{28A0092B-C50C-407E-A947-70E740481C1C}">
                <a14:useLocalDpi xmlns:a14="http://schemas.microsoft.com/office/drawing/2010/main"/>
              </a:ext>
            </a:extLst>
          </a:blip>
          <a:srcRect/>
          <a:stretch>
            <a:fillRect/>
          </a:stretch>
        </p:blipFill>
        <p:spPr/>
      </p:pic>
      <p:pic>
        <p:nvPicPr>
          <p:cNvPr id="5" name="Tijdelijke aanduiding voor afbeelding 4" descr="Afbeelding met staal, gebouw, overdekt, fabriek&#10;&#10;Door AI gegenereerde inhoud is mogelijk onjuist.">
            <a:extLst>
              <a:ext uri="{FF2B5EF4-FFF2-40B4-BE49-F238E27FC236}">
                <a16:creationId xmlns:a16="http://schemas.microsoft.com/office/drawing/2014/main" id="{AAAD3C71-9468-1B19-63EF-8C90A9C5F864}"/>
              </a:ext>
            </a:extLst>
          </p:cNvPr>
          <p:cNvPicPr>
            <a:picLocks noGrp="1" noChangeAspect="1"/>
          </p:cNvPicPr>
          <p:nvPr>
            <p:ph type="pic" sz="quarter" idx="48"/>
          </p:nvPr>
        </p:nvPicPr>
        <p:blipFill>
          <a:blip r:embed="rId6"/>
          <a:srcRect l="12069" r="12069"/>
          <a:stretch>
            <a:fillRect/>
          </a:stretch>
        </p:blipFill>
        <p:spPr/>
      </p:pic>
    </p:spTree>
    <p:extLst>
      <p:ext uri="{BB962C8B-B14F-4D97-AF65-F5344CB8AC3E}">
        <p14:creationId xmlns:p14="http://schemas.microsoft.com/office/powerpoint/2010/main" val="52927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B28AF-8B52-2F13-7EAF-92A2FC2C1D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AEF1AB-007D-D38C-E9F2-5916847F082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Afbeelding 4" descr="Afbeelding met tekst, Lettertype, logo, Graphics&#10;&#10;Door AI gegenereerde inhoud is mogelijk onjuist.">
            <a:extLst>
              <a:ext uri="{FF2B5EF4-FFF2-40B4-BE49-F238E27FC236}">
                <a16:creationId xmlns:a16="http://schemas.microsoft.com/office/drawing/2014/main" id="{5E306390-5041-E430-B018-D7A84231EB78}"/>
              </a:ext>
            </a:extLst>
          </p:cNvPr>
          <p:cNvPicPr>
            <a:picLocks noChangeAspect="1"/>
          </p:cNvPicPr>
          <p:nvPr/>
        </p:nvPicPr>
        <p:blipFill>
          <a:blip r:embed="rId2"/>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9263E4FE-6012-D4A4-D383-A6A1DA1BCF17}"/>
              </a:ext>
            </a:extLst>
          </p:cNvPr>
          <p:cNvSpPr txBox="1"/>
          <p:nvPr/>
        </p:nvSpPr>
        <p:spPr>
          <a:xfrm>
            <a:off x="1345194" y="1999134"/>
            <a:ext cx="7293936"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Afbeelding 2">
            <a:extLst>
              <a:ext uri="{FF2B5EF4-FFF2-40B4-BE49-F238E27FC236}">
                <a16:creationId xmlns:a16="http://schemas.microsoft.com/office/drawing/2014/main" id="{612A34ED-2F65-DDB5-BA35-862555D9ABEC}"/>
              </a:ext>
            </a:extLst>
          </p:cNvPr>
          <p:cNvPicPr>
            <a:picLocks noChangeAspect="1"/>
          </p:cNvPicPr>
          <p:nvPr/>
        </p:nvPicPr>
        <p:blipFill>
          <a:blip r:embed="rId3"/>
          <a:stretch>
            <a:fillRect/>
          </a:stretch>
        </p:blipFill>
        <p:spPr>
          <a:xfrm>
            <a:off x="1913579" y="764327"/>
            <a:ext cx="2838289" cy="3030933"/>
          </a:xfrm>
          <a:prstGeom prst="rect">
            <a:avLst/>
          </a:prstGeom>
        </p:spPr>
      </p:pic>
    </p:spTree>
    <p:extLst>
      <p:ext uri="{BB962C8B-B14F-4D97-AF65-F5344CB8AC3E}">
        <p14:creationId xmlns:p14="http://schemas.microsoft.com/office/powerpoint/2010/main" val="59956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A046D-B2B2-CEE4-ABB0-2310CE7E542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690C94-EFD5-C155-F22A-7584399487B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Afbeelding 4" descr="Afbeelding met tekst, Lettertype, logo, Graphics&#10;&#10;Door AI gegenereerde inhoud is mogelijk onjuist.">
            <a:extLst>
              <a:ext uri="{FF2B5EF4-FFF2-40B4-BE49-F238E27FC236}">
                <a16:creationId xmlns:a16="http://schemas.microsoft.com/office/drawing/2014/main" id="{0A7A3DE6-7FCF-BCD6-9598-2242C534B78F}"/>
              </a:ext>
            </a:extLst>
          </p:cNvPr>
          <p:cNvPicPr>
            <a:picLocks noChangeAspect="1"/>
          </p:cNvPicPr>
          <p:nvPr/>
        </p:nvPicPr>
        <p:blipFill>
          <a:blip r:embed="rId3"/>
          <a:srcRect l="67115"/>
          <a:stretch>
            <a:fillRect/>
          </a:stretch>
        </p:blipFill>
        <p:spPr>
          <a:xfrm>
            <a:off x="6638743" y="0"/>
            <a:ext cx="3381154" cy="5201785"/>
          </a:xfrm>
          <a:prstGeom prst="rect">
            <a:avLst/>
          </a:prstGeom>
        </p:spPr>
      </p:pic>
      <p:sp>
        <p:nvSpPr>
          <p:cNvPr id="4" name="Tekstvak 3">
            <a:extLst>
              <a:ext uri="{FF2B5EF4-FFF2-40B4-BE49-F238E27FC236}">
                <a16:creationId xmlns:a16="http://schemas.microsoft.com/office/drawing/2014/main" id="{5A5D5B04-0556-2B35-7EC8-D227121A0F20}"/>
              </a:ext>
            </a:extLst>
          </p:cNvPr>
          <p:cNvSpPr txBox="1"/>
          <p:nvPr/>
        </p:nvSpPr>
        <p:spPr>
          <a:xfrm>
            <a:off x="184775" y="279177"/>
            <a:ext cx="7352027" cy="6217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Wat kan een sectororganisatie voor je betekenen?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342900" lvl="0" indent="-34290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Bedrijven ondersteunen in de weg naar inclusief ondernemen. </a:t>
            </a:r>
          </a:p>
          <a:p>
            <a:pPr lvl="0"/>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342900" lvl="2" indent="-34290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Opleiding, tools, persoonlijke begeleiding, netwerken, premies, …</a:t>
            </a:r>
          </a:p>
          <a:p>
            <a:pPr lvl="2"/>
            <a:r>
              <a:rPr lang="nl-BE" sz="2400" dirty="0">
                <a:latin typeface="Open Sans" panose="020B0606030504020204" pitchFamily="34" charset="0"/>
                <a:ea typeface="Open Sans" panose="020B0606030504020204" pitchFamily="34" charset="0"/>
                <a:cs typeface="Open Sans" panose="020B0606030504020204" pitchFamily="34" charset="0"/>
              </a:rPr>
              <a:t> </a:t>
            </a:r>
          </a:p>
          <a:p>
            <a:pPr marL="285750" lvl="0" indent="-285750">
              <a:buFontTx/>
              <a:buChar char="-"/>
            </a:pP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Intersectorale tools rond het thema op</a:t>
            </a:r>
          </a:p>
          <a:p>
            <a:pPr lvl="0"/>
            <a:endParaRPr lang="nl-BE" sz="2400" dirty="0">
              <a:latin typeface="Open Sans" panose="020B0606030504020204" pitchFamily="34" charset="0"/>
              <a:ea typeface="Open Sans" panose="020B0606030504020204" pitchFamily="34" charset="0"/>
              <a:cs typeface="Open Sans" panose="020B0606030504020204" pitchFamily="34" charset="0"/>
              <a:hlinkClick r:id="rId4"/>
            </a:endParaRPr>
          </a:p>
          <a:p>
            <a:pPr lvl="0"/>
            <a:r>
              <a:rPr lang="nl-BE" sz="2400" dirty="0">
                <a:latin typeface="Open Sans" panose="020B0606030504020204" pitchFamily="34" charset="0"/>
                <a:ea typeface="Open Sans" panose="020B0606030504020204" pitchFamily="34" charset="0"/>
                <a:cs typeface="Open Sans" panose="020B0606030504020204" pitchFamily="34" charset="0"/>
                <a:hlinkClick r:id="rId4"/>
              </a:rPr>
              <a:t>www.dagvaninclusie.be/webinars</a:t>
            </a:r>
            <a:r>
              <a:rPr lang="nl-BE" sz="2400" dirty="0">
                <a:latin typeface="Open Sans" panose="020B0606030504020204" pitchFamily="34" charset="0"/>
                <a:ea typeface="Open Sans" panose="020B0606030504020204" pitchFamily="34" charset="0"/>
                <a:cs typeface="Open Sans" panose="020B0606030504020204" pitchFamily="34" charset="0"/>
              </a:rPr>
              <a:t> </a:t>
            </a:r>
            <a:r>
              <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lang="nl-BE" sz="2400" dirty="0">
                <a:latin typeface="Open Sans" panose="020B0606030504020204" pitchFamily="34" charset="0"/>
                <a:ea typeface="Open Sans" panose="020B0606030504020204" pitchFamily="34" charset="0"/>
                <a:cs typeface="Open Sans" panose="020B0606030504020204" pitchFamily="34" charset="0"/>
                <a:hlinkClick r:id="rId5"/>
              </a:rPr>
              <a:t>https://www.dagvaninclusie.be/presentaties/</a:t>
            </a: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Tx/>
              <a:buChar cha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endParaRPr kumimoji="0" lang="nl-BE" sz="2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l-BE"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168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ettertype, Graphics, schermopname, grafische vormgeving&#10;&#10;Automatisch gegenereerde beschrijving">
            <a:extLst>
              <a:ext uri="{FF2B5EF4-FFF2-40B4-BE49-F238E27FC236}">
                <a16:creationId xmlns:a16="http://schemas.microsoft.com/office/drawing/2014/main" id="{EAFABA03-07E3-5768-7C9E-BE4394885B9D}"/>
              </a:ext>
            </a:extLst>
          </p:cNvPr>
          <p:cNvPicPr>
            <a:picLocks noChangeAspect="1"/>
          </p:cNvPicPr>
          <p:nvPr/>
        </p:nvPicPr>
        <p:blipFill>
          <a:blip r:embed="rId2"/>
          <a:stretch>
            <a:fillRect/>
          </a:stretch>
        </p:blipFill>
        <p:spPr>
          <a:xfrm>
            <a:off x="2627784" y="4461795"/>
            <a:ext cx="2294533" cy="354214"/>
          </a:xfrm>
          <a:prstGeom prst="rect">
            <a:avLst/>
          </a:prstGeom>
        </p:spPr>
      </p:pic>
      <p:pic>
        <p:nvPicPr>
          <p:cNvPr id="7" name="Afbeelding 6" descr="Afbeelding met Lettertype, Graphics, schermopname, grafische vormgeving&#10;&#10;Automatisch gegenereerde beschrijving">
            <a:extLst>
              <a:ext uri="{FF2B5EF4-FFF2-40B4-BE49-F238E27FC236}">
                <a16:creationId xmlns:a16="http://schemas.microsoft.com/office/drawing/2014/main" id="{18E46737-6CE7-27AA-D9F4-25D921B386B8}"/>
              </a:ext>
            </a:extLst>
          </p:cNvPr>
          <p:cNvPicPr>
            <a:picLocks noChangeAspect="1"/>
          </p:cNvPicPr>
          <p:nvPr/>
        </p:nvPicPr>
        <p:blipFill>
          <a:blip r:embed="rId3"/>
          <a:stretch>
            <a:fillRect/>
          </a:stretch>
        </p:blipFill>
        <p:spPr>
          <a:xfrm>
            <a:off x="5193069" y="4447026"/>
            <a:ext cx="756084" cy="368983"/>
          </a:xfrm>
          <a:prstGeom prst="rect">
            <a:avLst/>
          </a:prstGeom>
        </p:spPr>
      </p:pic>
    </p:spTree>
    <p:extLst>
      <p:ext uri="{BB962C8B-B14F-4D97-AF65-F5344CB8AC3E}">
        <p14:creationId xmlns:p14="http://schemas.microsoft.com/office/powerpoint/2010/main" val="17696032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descr="object 8">
            <a:extLst>
              <a:ext uri="{FF2B5EF4-FFF2-40B4-BE49-F238E27FC236}">
                <a16:creationId xmlns:a16="http://schemas.microsoft.com/office/drawing/2014/main" id="{14DB54A7-C6CF-C94C-B367-FB3BAB14098A}"/>
              </a:ext>
            </a:extLst>
          </p:cNvPr>
          <p:cNvSpPr txBox="1">
            <a:spLocks/>
          </p:cNvSpPr>
          <p:nvPr/>
        </p:nvSpPr>
        <p:spPr bwMode="auto">
          <a:xfrm>
            <a:off x="1061965" y="2085696"/>
            <a:ext cx="7453313" cy="1554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indent="11113"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indent="4167" defTabSz="328613" fontAlgn="base" hangingPunct="0">
              <a:spcBef>
                <a:spcPct val="0"/>
              </a:spcBef>
              <a:spcAft>
                <a:spcPct val="0"/>
              </a:spcAft>
              <a:buClrTx/>
            </a:pPr>
            <a:r>
              <a:rPr lang="nl-NL" altLang="en-US" sz="225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GTB ondersteunt mensen met een beperking of gezondheidsprobleem om betaald werk te vinden en te houden.</a:t>
            </a:r>
          </a:p>
        </p:txBody>
      </p:sp>
      <p:pic>
        <p:nvPicPr>
          <p:cNvPr id="3" name="Afbeelding 2" descr="Afbeelding met Lettertype, Graphics, symbool, logo&#10;&#10;Door AI gegenereerde inhoud is mogelijk onjuist.">
            <a:extLst>
              <a:ext uri="{FF2B5EF4-FFF2-40B4-BE49-F238E27FC236}">
                <a16:creationId xmlns:a16="http://schemas.microsoft.com/office/drawing/2014/main" id="{7913AF78-51F4-EB4E-3BBC-CE428D74C000}"/>
              </a:ext>
            </a:extLst>
          </p:cNvPr>
          <p:cNvPicPr>
            <a:picLocks noChangeAspect="1"/>
          </p:cNvPicPr>
          <p:nvPr/>
        </p:nvPicPr>
        <p:blipFill>
          <a:blip r:embed="rId2"/>
          <a:stretch>
            <a:fillRect/>
          </a:stretch>
        </p:blipFill>
        <p:spPr>
          <a:xfrm>
            <a:off x="7245297" y="465516"/>
            <a:ext cx="1269981" cy="953157"/>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descr="object 8">
            <a:extLst>
              <a:ext uri="{FF2B5EF4-FFF2-40B4-BE49-F238E27FC236}">
                <a16:creationId xmlns:a16="http://schemas.microsoft.com/office/drawing/2014/main" id="{14DB54A7-C6CF-C94C-B367-FB3BAB14098A}"/>
              </a:ext>
            </a:extLst>
          </p:cNvPr>
          <p:cNvSpPr txBox="1">
            <a:spLocks/>
          </p:cNvSpPr>
          <p:nvPr/>
        </p:nvSpPr>
        <p:spPr bwMode="auto">
          <a:xfrm>
            <a:off x="1061965" y="2112699"/>
            <a:ext cx="7453313" cy="1689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indent="11113"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indent="4167" defTabSz="328613" fontAlgn="base" hangingPunct="0">
              <a:spcBef>
                <a:spcPct val="0"/>
              </a:spcBef>
              <a:spcAft>
                <a:spcPct val="0"/>
              </a:spcAft>
              <a:buClrTx/>
            </a:pPr>
            <a:r>
              <a:rPr lang="nl-NL" altLang="en-US" sz="225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We ondersteunen ook ondernemers bij de aanwerving en (re-)integratie van geschikte medewerkers.</a:t>
            </a:r>
          </a:p>
        </p:txBody>
      </p:sp>
      <p:pic>
        <p:nvPicPr>
          <p:cNvPr id="3" name="Afbeelding 2" descr="Afbeelding met Lettertype, Graphics, symbool, logo&#10;&#10;Door AI gegenereerde inhoud is mogelijk onjuist.">
            <a:extLst>
              <a:ext uri="{FF2B5EF4-FFF2-40B4-BE49-F238E27FC236}">
                <a16:creationId xmlns:a16="http://schemas.microsoft.com/office/drawing/2014/main" id="{7913AF78-51F4-EB4E-3BBC-CE428D74C000}"/>
              </a:ext>
            </a:extLst>
          </p:cNvPr>
          <p:cNvPicPr>
            <a:picLocks noChangeAspect="1"/>
          </p:cNvPicPr>
          <p:nvPr/>
        </p:nvPicPr>
        <p:blipFill>
          <a:blip r:embed="rId2"/>
          <a:stretch>
            <a:fillRect/>
          </a:stretch>
        </p:blipFill>
        <p:spPr>
          <a:xfrm>
            <a:off x="7245297" y="465516"/>
            <a:ext cx="1269981" cy="953157"/>
          </a:xfrm>
          <a:prstGeom prst="rect">
            <a:avLst/>
          </a:prstGeom>
        </p:spPr>
      </p:pic>
    </p:spTree>
    <p:extLst>
      <p:ext uri="{BB962C8B-B14F-4D97-AF65-F5344CB8AC3E}">
        <p14:creationId xmlns:p14="http://schemas.microsoft.com/office/powerpoint/2010/main" val="16386214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kleding, Menselijk gezicht, overdekt&#10;&#10;Door AI gegenereerde inhoud is mogelijk onjuist.">
            <a:extLst>
              <a:ext uri="{FF2B5EF4-FFF2-40B4-BE49-F238E27FC236}">
                <a16:creationId xmlns:a16="http://schemas.microsoft.com/office/drawing/2014/main" id="{0CFCEF37-EB2D-B92A-7138-2E28D235BF34}"/>
              </a:ext>
            </a:extLst>
          </p:cNvPr>
          <p:cNvPicPr>
            <a:picLocks noChangeAspect="1"/>
          </p:cNvPicPr>
          <p:nvPr/>
        </p:nvPicPr>
        <p:blipFill>
          <a:blip r:embed="rId2"/>
          <a:stretch>
            <a:fillRect/>
          </a:stretch>
        </p:blipFill>
        <p:spPr>
          <a:xfrm>
            <a:off x="-11283" y="-446465"/>
            <a:ext cx="9155283" cy="6103522"/>
          </a:xfrm>
          <a:prstGeom prst="rect">
            <a:avLst/>
          </a:prstGeom>
        </p:spPr>
      </p:pic>
      <p:sp>
        <p:nvSpPr>
          <p:cNvPr id="21506" name="Text Box 2" descr="object 5">
            <a:extLst>
              <a:ext uri="{FF2B5EF4-FFF2-40B4-BE49-F238E27FC236}">
                <a16:creationId xmlns:a16="http://schemas.microsoft.com/office/drawing/2014/main" id="{FAAE5A3D-EB91-A545-96B3-19D0FD702C66}"/>
              </a:ext>
            </a:extLst>
          </p:cNvPr>
          <p:cNvSpPr txBox="1">
            <a:spLocks/>
          </p:cNvSpPr>
          <p:nvPr/>
        </p:nvSpPr>
        <p:spPr bwMode="auto">
          <a:xfrm>
            <a:off x="5139063" y="3543858"/>
            <a:ext cx="3752111" cy="865750"/>
          </a:xfrm>
          <a:prstGeom prst="rect">
            <a:avLst/>
          </a:prstGeom>
          <a:solidFill>
            <a:srgbClr val="BFBFBF">
              <a:alpha val="60000"/>
            </a:srgbClr>
          </a:solidFill>
          <a:ln>
            <a:noFill/>
          </a:ln>
          <a:effectLst/>
        </p:spPr>
        <p:txBody>
          <a:bodyPr wrap="square" lIns="0" tIns="0" rIns="0" bIns="0">
            <a:spAutoFit/>
          </a:bodyPr>
          <a:lstStyle>
            <a:lvl1pPr marL="887413" indent="-876300">
              <a:tabLst>
                <a:tab pos="889000" algn="l"/>
                <a:tab pos="889000" algn="l"/>
              </a:tabLst>
              <a:defRPr sz="2000">
                <a:solidFill>
                  <a:srgbClr val="000000"/>
                </a:solidFill>
                <a:latin typeface="Calibri" charset="0"/>
                <a:ea typeface="Calibri" charset="0"/>
                <a:cs typeface="Calibri" charset="0"/>
                <a:sym typeface="Calibri" charset="0"/>
              </a:defRPr>
            </a:lvl1pPr>
            <a:lvl2pPr marL="1501775" indent="-757238">
              <a:tabLst>
                <a:tab pos="889000" algn="l"/>
                <a:tab pos="889000" algn="l"/>
              </a:tabLst>
              <a:defRPr sz="2000">
                <a:solidFill>
                  <a:srgbClr val="000000"/>
                </a:solidFill>
                <a:latin typeface="Calibri" charset="0"/>
                <a:ea typeface="Calibri" charset="0"/>
                <a:cs typeface="Calibri" charset="0"/>
                <a:sym typeface="Calibri" charset="0"/>
              </a:defRPr>
            </a:lvl2pPr>
            <a:lvl3pPr>
              <a:tabLst>
                <a:tab pos="889000" algn="l"/>
                <a:tab pos="889000" algn="l"/>
              </a:tabLst>
              <a:defRPr sz="2000">
                <a:solidFill>
                  <a:srgbClr val="000000"/>
                </a:solidFill>
                <a:latin typeface="Calibri" charset="0"/>
                <a:ea typeface="Calibri" charset="0"/>
                <a:cs typeface="Calibri" charset="0"/>
                <a:sym typeface="Calibri" charset="0"/>
              </a:defRPr>
            </a:lvl3pPr>
            <a:lvl4pPr>
              <a:tabLst>
                <a:tab pos="889000" algn="l"/>
                <a:tab pos="889000" algn="l"/>
              </a:tabLst>
              <a:defRPr sz="2000">
                <a:solidFill>
                  <a:srgbClr val="000000"/>
                </a:solidFill>
                <a:latin typeface="Calibri" charset="0"/>
                <a:ea typeface="Calibri" charset="0"/>
                <a:cs typeface="Calibri" charset="0"/>
                <a:sym typeface="Calibri" charset="0"/>
              </a:defRPr>
            </a:lvl4pPr>
            <a:lvl5pPr>
              <a:tabLst>
                <a:tab pos="889000" algn="l"/>
                <a:tab pos="889000" algn="l"/>
              </a:tabLst>
              <a:defRPr sz="2000">
                <a:solidFill>
                  <a:srgbClr val="000000"/>
                </a:solidFill>
                <a:latin typeface="Calibri" charset="0"/>
                <a:ea typeface="Calibri" charset="0"/>
                <a:cs typeface="Calibri" charset="0"/>
                <a:sym typeface="Calibri" charset="0"/>
              </a:defRPr>
            </a:lvl5pPr>
            <a:lvl6pPr marL="4572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6pPr>
            <a:lvl7pPr marL="9144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7pPr>
            <a:lvl8pPr marL="13716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8pPr>
            <a:lvl9pPr marL="18288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9pPr>
          </a:lstStyle>
          <a:p>
            <a:pPr marL="4167" indent="0" defTabSz="415528" fontAlgn="base" hangingPunct="0">
              <a:spcBef>
                <a:spcPts val="863"/>
              </a:spcBef>
              <a:spcAft>
                <a:spcPct val="0"/>
              </a:spcAft>
              <a:buClr>
                <a:srgbClr val="ED1C24"/>
              </a:buClr>
              <a:buSzPct val="69000"/>
              <a:tabLst>
                <a:tab pos="333375" algn="l"/>
                <a:tab pos="333375" algn="l"/>
              </a:tabLst>
              <a:defRPr/>
            </a:pPr>
            <a:r>
              <a:rPr lang="nl-NL" altLang="en-US" sz="2438" kern="1200" dirty="0">
                <a:solidFill>
                  <a:srgbClr val="FFFFFF"/>
                </a:solidFill>
                <a:latin typeface="Verdana" charset="0"/>
                <a:ea typeface="Verdana" charset="0"/>
                <a:cs typeface="Verdana" charset="0"/>
                <a:sym typeface="Verdana" charset="0"/>
              </a:rPr>
              <a:t>Gescreende kandidaten</a:t>
            </a:r>
          </a:p>
          <a:p>
            <a:pPr marL="4167" indent="0" defTabSz="415528" fontAlgn="base" hangingPunct="0">
              <a:spcBef>
                <a:spcPts val="863"/>
              </a:spcBef>
              <a:spcAft>
                <a:spcPct val="0"/>
              </a:spcAft>
              <a:buClr>
                <a:srgbClr val="ED1C24"/>
              </a:buClr>
              <a:buSzPct val="69000"/>
              <a:tabLst>
                <a:tab pos="333375" algn="l"/>
                <a:tab pos="333375" algn="l"/>
              </a:tabLst>
              <a:defRPr/>
            </a:pPr>
            <a:r>
              <a:rPr lang="nl-NL" altLang="en-US" sz="2438" kern="1200" dirty="0">
                <a:solidFill>
                  <a:srgbClr val="FFFFFF"/>
                </a:solidFill>
                <a:latin typeface="Verdana" charset="0"/>
                <a:ea typeface="Verdana" charset="0"/>
                <a:cs typeface="Verdana" charset="0"/>
                <a:sym typeface="Verdana" charset="0"/>
              </a:rPr>
              <a:t>Inwerking op maat</a:t>
            </a:r>
          </a:p>
        </p:txBody>
      </p:sp>
    </p:spTree>
    <p:extLst>
      <p:ext uri="{BB962C8B-B14F-4D97-AF65-F5344CB8AC3E}">
        <p14:creationId xmlns:p14="http://schemas.microsoft.com/office/powerpoint/2010/main" val="41275747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kleding, persoon, overdekt, Technicus&#10;&#10;Door AI gegenereerde inhoud is mogelijk onjuist.">
            <a:extLst>
              <a:ext uri="{FF2B5EF4-FFF2-40B4-BE49-F238E27FC236}">
                <a16:creationId xmlns:a16="http://schemas.microsoft.com/office/drawing/2014/main" id="{9070C27C-2906-345A-DA9A-ECB5FCDA8F1B}"/>
              </a:ext>
            </a:extLst>
          </p:cNvPr>
          <p:cNvPicPr>
            <a:picLocks noChangeAspect="1"/>
          </p:cNvPicPr>
          <p:nvPr/>
        </p:nvPicPr>
        <p:blipFill>
          <a:blip r:embed="rId2"/>
          <a:stretch>
            <a:fillRect/>
          </a:stretch>
        </p:blipFill>
        <p:spPr>
          <a:xfrm>
            <a:off x="-3601" y="-7835"/>
            <a:ext cx="9147601" cy="6097922"/>
          </a:xfrm>
          <a:prstGeom prst="rect">
            <a:avLst/>
          </a:prstGeom>
        </p:spPr>
      </p:pic>
      <p:sp>
        <p:nvSpPr>
          <p:cNvPr id="4" name="Text Box 2" descr="object 5">
            <a:extLst>
              <a:ext uri="{FF2B5EF4-FFF2-40B4-BE49-F238E27FC236}">
                <a16:creationId xmlns:a16="http://schemas.microsoft.com/office/drawing/2014/main" id="{82CC89DE-D73C-BBD9-B397-02A1DE8E4910}"/>
              </a:ext>
            </a:extLst>
          </p:cNvPr>
          <p:cNvSpPr txBox="1">
            <a:spLocks/>
          </p:cNvSpPr>
          <p:nvPr/>
        </p:nvSpPr>
        <p:spPr bwMode="auto">
          <a:xfrm>
            <a:off x="4977045" y="627534"/>
            <a:ext cx="3752111" cy="865750"/>
          </a:xfrm>
          <a:prstGeom prst="rect">
            <a:avLst/>
          </a:prstGeom>
          <a:solidFill>
            <a:srgbClr val="BFBFBF">
              <a:alpha val="60000"/>
            </a:srgbClr>
          </a:solidFill>
          <a:ln>
            <a:noFill/>
          </a:ln>
          <a:effectLst/>
        </p:spPr>
        <p:txBody>
          <a:bodyPr wrap="square" lIns="0" tIns="0" rIns="0" bIns="0">
            <a:spAutoFit/>
          </a:bodyPr>
          <a:lstStyle>
            <a:lvl1pPr marL="887413" indent="-876300">
              <a:tabLst>
                <a:tab pos="889000" algn="l"/>
                <a:tab pos="889000" algn="l"/>
              </a:tabLst>
              <a:defRPr sz="2000">
                <a:solidFill>
                  <a:srgbClr val="000000"/>
                </a:solidFill>
                <a:latin typeface="Calibri" charset="0"/>
                <a:ea typeface="Calibri" charset="0"/>
                <a:cs typeface="Calibri" charset="0"/>
                <a:sym typeface="Calibri" charset="0"/>
              </a:defRPr>
            </a:lvl1pPr>
            <a:lvl2pPr marL="1501775" indent="-757238">
              <a:tabLst>
                <a:tab pos="889000" algn="l"/>
                <a:tab pos="889000" algn="l"/>
              </a:tabLst>
              <a:defRPr sz="2000">
                <a:solidFill>
                  <a:srgbClr val="000000"/>
                </a:solidFill>
                <a:latin typeface="Calibri" charset="0"/>
                <a:ea typeface="Calibri" charset="0"/>
                <a:cs typeface="Calibri" charset="0"/>
                <a:sym typeface="Calibri" charset="0"/>
              </a:defRPr>
            </a:lvl2pPr>
            <a:lvl3pPr>
              <a:tabLst>
                <a:tab pos="889000" algn="l"/>
                <a:tab pos="889000" algn="l"/>
              </a:tabLst>
              <a:defRPr sz="2000">
                <a:solidFill>
                  <a:srgbClr val="000000"/>
                </a:solidFill>
                <a:latin typeface="Calibri" charset="0"/>
                <a:ea typeface="Calibri" charset="0"/>
                <a:cs typeface="Calibri" charset="0"/>
                <a:sym typeface="Calibri" charset="0"/>
              </a:defRPr>
            </a:lvl3pPr>
            <a:lvl4pPr>
              <a:tabLst>
                <a:tab pos="889000" algn="l"/>
                <a:tab pos="889000" algn="l"/>
              </a:tabLst>
              <a:defRPr sz="2000">
                <a:solidFill>
                  <a:srgbClr val="000000"/>
                </a:solidFill>
                <a:latin typeface="Calibri" charset="0"/>
                <a:ea typeface="Calibri" charset="0"/>
                <a:cs typeface="Calibri" charset="0"/>
                <a:sym typeface="Calibri" charset="0"/>
              </a:defRPr>
            </a:lvl4pPr>
            <a:lvl5pPr>
              <a:tabLst>
                <a:tab pos="889000" algn="l"/>
                <a:tab pos="889000" algn="l"/>
              </a:tabLst>
              <a:defRPr sz="2000">
                <a:solidFill>
                  <a:srgbClr val="000000"/>
                </a:solidFill>
                <a:latin typeface="Calibri" charset="0"/>
                <a:ea typeface="Calibri" charset="0"/>
                <a:cs typeface="Calibri" charset="0"/>
                <a:sym typeface="Calibri" charset="0"/>
              </a:defRPr>
            </a:lvl5pPr>
            <a:lvl6pPr marL="4572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6pPr>
            <a:lvl7pPr marL="9144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7pPr>
            <a:lvl8pPr marL="13716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8pPr>
            <a:lvl9pPr marL="18288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9pPr>
          </a:lstStyle>
          <a:p>
            <a:pPr marL="4167" indent="0" defTabSz="415528" fontAlgn="base" hangingPunct="0">
              <a:spcBef>
                <a:spcPts val="863"/>
              </a:spcBef>
              <a:spcAft>
                <a:spcPct val="0"/>
              </a:spcAft>
              <a:buClr>
                <a:srgbClr val="ED1C24"/>
              </a:buClr>
              <a:buSzPct val="69000"/>
              <a:tabLst>
                <a:tab pos="333375" algn="l"/>
                <a:tab pos="333375" algn="l"/>
              </a:tabLst>
              <a:defRPr/>
            </a:pPr>
            <a:r>
              <a:rPr lang="nl-NL" altLang="en-US" sz="2438" kern="1200" dirty="0">
                <a:solidFill>
                  <a:srgbClr val="FFFFFF"/>
                </a:solidFill>
                <a:latin typeface="Verdana" charset="0"/>
                <a:ea typeface="Verdana" charset="0"/>
                <a:cs typeface="Verdana" charset="0"/>
                <a:sym typeface="Verdana" charset="0"/>
              </a:rPr>
              <a:t>Breed netwerk</a:t>
            </a:r>
          </a:p>
          <a:p>
            <a:pPr marL="4167" indent="0" defTabSz="415528" fontAlgn="base" hangingPunct="0">
              <a:spcBef>
                <a:spcPts val="863"/>
              </a:spcBef>
              <a:spcAft>
                <a:spcPct val="0"/>
              </a:spcAft>
              <a:buClr>
                <a:srgbClr val="ED1C24"/>
              </a:buClr>
              <a:buSzPct val="69000"/>
              <a:tabLst>
                <a:tab pos="333375" algn="l"/>
                <a:tab pos="333375" algn="l"/>
              </a:tabLst>
              <a:defRPr/>
            </a:pPr>
            <a:r>
              <a:rPr lang="nl-NL" altLang="en-US" sz="2438" kern="1200" dirty="0">
                <a:solidFill>
                  <a:srgbClr val="FFFFFF"/>
                </a:solidFill>
                <a:latin typeface="Verdana" charset="0"/>
                <a:ea typeface="Verdana" charset="0"/>
                <a:cs typeface="Verdana" charset="0"/>
                <a:sym typeface="Verdana" charset="0"/>
              </a:rPr>
              <a:t>Financiële voordelen</a:t>
            </a:r>
          </a:p>
        </p:txBody>
      </p:sp>
    </p:spTree>
    <p:extLst>
      <p:ext uri="{BB962C8B-B14F-4D97-AF65-F5344CB8AC3E}">
        <p14:creationId xmlns:p14="http://schemas.microsoft.com/office/powerpoint/2010/main" val="40539418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03DAC-4CD7-A1D9-CB44-F3D96B782E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3" name="Afbeelding 2">
            <a:extLst>
              <a:ext uri="{FF2B5EF4-FFF2-40B4-BE49-F238E27FC236}">
                <a16:creationId xmlns:a16="http://schemas.microsoft.com/office/drawing/2014/main" id="{FBB4D620-87DD-081C-FC5B-2FA58E4D282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70163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C2A13-D609-2CF0-667E-2335B1DEB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3" y="-155553"/>
            <a:ext cx="9361991" cy="6241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descr="object 5">
            <a:extLst>
              <a:ext uri="{FF2B5EF4-FFF2-40B4-BE49-F238E27FC236}">
                <a16:creationId xmlns:a16="http://schemas.microsoft.com/office/drawing/2014/main" id="{D98FF26E-375D-C4F1-4195-3C4EA485035E}"/>
              </a:ext>
            </a:extLst>
          </p:cNvPr>
          <p:cNvSpPr txBox="1">
            <a:spLocks/>
          </p:cNvSpPr>
          <p:nvPr/>
        </p:nvSpPr>
        <p:spPr bwMode="auto">
          <a:xfrm>
            <a:off x="251520" y="546525"/>
            <a:ext cx="4049144" cy="865750"/>
          </a:xfrm>
          <a:prstGeom prst="rect">
            <a:avLst/>
          </a:prstGeom>
          <a:solidFill>
            <a:srgbClr val="BFBFBF">
              <a:alpha val="60000"/>
            </a:srgbClr>
          </a:solidFill>
          <a:ln>
            <a:noFill/>
          </a:ln>
          <a:effectLst/>
        </p:spPr>
        <p:txBody>
          <a:bodyPr wrap="square" lIns="0" tIns="0" rIns="0" bIns="0">
            <a:spAutoFit/>
          </a:bodyPr>
          <a:lstStyle>
            <a:lvl1pPr marL="887413" indent="-876300">
              <a:tabLst>
                <a:tab pos="889000" algn="l"/>
                <a:tab pos="889000" algn="l"/>
              </a:tabLst>
              <a:defRPr sz="2000">
                <a:solidFill>
                  <a:srgbClr val="000000"/>
                </a:solidFill>
                <a:latin typeface="Calibri" charset="0"/>
                <a:ea typeface="Calibri" charset="0"/>
                <a:cs typeface="Calibri" charset="0"/>
                <a:sym typeface="Calibri" charset="0"/>
              </a:defRPr>
            </a:lvl1pPr>
            <a:lvl2pPr marL="1501775" indent="-757238">
              <a:tabLst>
                <a:tab pos="889000" algn="l"/>
                <a:tab pos="889000" algn="l"/>
              </a:tabLst>
              <a:defRPr sz="2000">
                <a:solidFill>
                  <a:srgbClr val="000000"/>
                </a:solidFill>
                <a:latin typeface="Calibri" charset="0"/>
                <a:ea typeface="Calibri" charset="0"/>
                <a:cs typeface="Calibri" charset="0"/>
                <a:sym typeface="Calibri" charset="0"/>
              </a:defRPr>
            </a:lvl2pPr>
            <a:lvl3pPr>
              <a:tabLst>
                <a:tab pos="889000" algn="l"/>
                <a:tab pos="889000" algn="l"/>
              </a:tabLst>
              <a:defRPr sz="2000">
                <a:solidFill>
                  <a:srgbClr val="000000"/>
                </a:solidFill>
                <a:latin typeface="Calibri" charset="0"/>
                <a:ea typeface="Calibri" charset="0"/>
                <a:cs typeface="Calibri" charset="0"/>
                <a:sym typeface="Calibri" charset="0"/>
              </a:defRPr>
            </a:lvl3pPr>
            <a:lvl4pPr>
              <a:tabLst>
                <a:tab pos="889000" algn="l"/>
                <a:tab pos="889000" algn="l"/>
              </a:tabLst>
              <a:defRPr sz="2000">
                <a:solidFill>
                  <a:srgbClr val="000000"/>
                </a:solidFill>
                <a:latin typeface="Calibri" charset="0"/>
                <a:ea typeface="Calibri" charset="0"/>
                <a:cs typeface="Calibri" charset="0"/>
                <a:sym typeface="Calibri" charset="0"/>
              </a:defRPr>
            </a:lvl4pPr>
            <a:lvl5pPr>
              <a:tabLst>
                <a:tab pos="889000" algn="l"/>
                <a:tab pos="889000" algn="l"/>
              </a:tabLst>
              <a:defRPr sz="2000">
                <a:solidFill>
                  <a:srgbClr val="000000"/>
                </a:solidFill>
                <a:latin typeface="Calibri" charset="0"/>
                <a:ea typeface="Calibri" charset="0"/>
                <a:cs typeface="Calibri" charset="0"/>
                <a:sym typeface="Calibri" charset="0"/>
              </a:defRPr>
            </a:lvl5pPr>
            <a:lvl6pPr marL="4572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6pPr>
            <a:lvl7pPr marL="9144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7pPr>
            <a:lvl8pPr marL="13716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8pPr>
            <a:lvl9pPr marL="1828800" indent="1828800" defTabSz="1108075" fontAlgn="base" hangingPunct="0">
              <a:spcBef>
                <a:spcPct val="0"/>
              </a:spcBef>
              <a:spcAft>
                <a:spcPct val="0"/>
              </a:spcAft>
              <a:tabLst>
                <a:tab pos="889000" algn="l"/>
                <a:tab pos="889000" algn="l"/>
              </a:tabLst>
              <a:defRPr sz="2000">
                <a:solidFill>
                  <a:srgbClr val="000000"/>
                </a:solidFill>
                <a:latin typeface="Calibri" charset="0"/>
                <a:ea typeface="Calibri" charset="0"/>
                <a:cs typeface="Calibri" charset="0"/>
                <a:sym typeface="Calibri" charset="0"/>
              </a:defRPr>
            </a:lvl9pPr>
          </a:lstStyle>
          <a:p>
            <a:pPr marL="4167" indent="0" defTabSz="415528" fontAlgn="base" hangingPunct="0">
              <a:spcBef>
                <a:spcPts val="863"/>
              </a:spcBef>
              <a:spcAft>
                <a:spcPct val="0"/>
              </a:spcAft>
              <a:buClr>
                <a:srgbClr val="ED1C24"/>
              </a:buClr>
              <a:buSzPct val="69000"/>
              <a:tabLst>
                <a:tab pos="333375" algn="l"/>
                <a:tab pos="333375" algn="l"/>
              </a:tabLst>
              <a:defRPr/>
            </a:pPr>
            <a:r>
              <a:rPr lang="nl-NL" altLang="en-US" sz="2438" kern="1200" dirty="0">
                <a:solidFill>
                  <a:srgbClr val="FFFFFF"/>
                </a:solidFill>
                <a:latin typeface="Verdana" charset="0"/>
                <a:ea typeface="Verdana" charset="0"/>
                <a:cs typeface="Verdana" charset="0"/>
                <a:sym typeface="Verdana" charset="0"/>
              </a:rPr>
              <a:t>HR-processen</a:t>
            </a:r>
          </a:p>
          <a:p>
            <a:pPr marL="4167" indent="0" defTabSz="415528" fontAlgn="base" hangingPunct="0">
              <a:spcBef>
                <a:spcPts val="863"/>
              </a:spcBef>
              <a:spcAft>
                <a:spcPct val="0"/>
              </a:spcAft>
              <a:buClr>
                <a:srgbClr val="ED1C24"/>
              </a:buClr>
              <a:buSzPct val="69000"/>
              <a:tabLst>
                <a:tab pos="333375" algn="l"/>
                <a:tab pos="333375" algn="l"/>
              </a:tabLst>
              <a:defRPr/>
            </a:pPr>
            <a:r>
              <a:rPr lang="nl-NL" altLang="en-US" sz="2438" kern="1200" dirty="0">
                <a:solidFill>
                  <a:srgbClr val="FFFFFF"/>
                </a:solidFill>
                <a:latin typeface="Verdana" charset="0"/>
                <a:ea typeface="Verdana" charset="0"/>
                <a:cs typeface="Verdana" charset="0"/>
                <a:sym typeface="Verdana" charset="0"/>
              </a:rPr>
              <a:t>Kosteloze dienstverlening</a:t>
            </a:r>
          </a:p>
        </p:txBody>
      </p:sp>
    </p:spTree>
    <p:extLst>
      <p:ext uri="{BB962C8B-B14F-4D97-AF65-F5344CB8AC3E}">
        <p14:creationId xmlns:p14="http://schemas.microsoft.com/office/powerpoint/2010/main" val="17066513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descr="object 8">
            <a:extLst>
              <a:ext uri="{FF2B5EF4-FFF2-40B4-BE49-F238E27FC236}">
                <a16:creationId xmlns:a16="http://schemas.microsoft.com/office/drawing/2014/main" id="{0A22CC87-E796-1C45-BDC8-CE60E67F1D71}"/>
              </a:ext>
            </a:extLst>
          </p:cNvPr>
          <p:cNvSpPr txBox="1">
            <a:spLocks/>
          </p:cNvSpPr>
          <p:nvPr/>
        </p:nvSpPr>
        <p:spPr bwMode="auto">
          <a:xfrm>
            <a:off x="1047750" y="1853803"/>
            <a:ext cx="7453313" cy="1878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indent="11113"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defTabSz="8763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876300"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indent="4167" defTabSz="328613" fontAlgn="base" hangingPunct="0">
              <a:lnSpc>
                <a:spcPct val="80000"/>
              </a:lnSpc>
              <a:spcBef>
                <a:spcPct val="0"/>
              </a:spcBef>
              <a:spcAft>
                <a:spcPct val="0"/>
              </a:spcAft>
              <a:buClrTx/>
            </a:pPr>
            <a: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Zij </a:t>
            </a:r>
            <a:r>
              <a:rPr lang="en-US" altLang="en-US" sz="3600" b="1" kern="12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gingen</a:t>
            </a:r>
            <a: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altLang="en-US" sz="3600" b="1" kern="12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jouw</a:t>
            </a:r>
            <a: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r>
              <a:rPr lang="en-US" altLang="en-US" sz="3600" b="1" kern="12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bedrijf</a:t>
            </a:r>
            <a: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 </a:t>
            </a:r>
            <a:b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br>
            <a: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al </a:t>
            </a:r>
            <a:r>
              <a:rPr lang="en-US" altLang="en-US" sz="3600" b="1" kern="12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voor</a:t>
            </a:r>
            <a:r>
              <a:rPr lang="en-US" altLang="en-US" sz="3600"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Lettertype, Merk&#10;&#10;Door AI gegenereerde inhoud is mogelijk onjuist.">
            <a:extLst>
              <a:ext uri="{FF2B5EF4-FFF2-40B4-BE49-F238E27FC236}">
                <a16:creationId xmlns:a16="http://schemas.microsoft.com/office/drawing/2014/main" id="{612F1C90-EF12-E15A-E904-950433AD8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65840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descr="object 5">
            <a:extLst>
              <a:ext uri="{FF2B5EF4-FFF2-40B4-BE49-F238E27FC236}">
                <a16:creationId xmlns:a16="http://schemas.microsoft.com/office/drawing/2014/main" id="{3CA65EA3-6B07-1745-9D8F-056035AB7E3E}"/>
              </a:ext>
            </a:extLst>
          </p:cNvPr>
          <p:cNvSpPr txBox="1">
            <a:spLocks/>
          </p:cNvSpPr>
          <p:nvPr/>
        </p:nvSpPr>
        <p:spPr bwMode="auto">
          <a:xfrm>
            <a:off x="238125" y="3489722"/>
            <a:ext cx="8667750" cy="539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1108075" eaLnBrk="0" fontAlgn="base" hangingPunct="0">
              <a:spcBef>
                <a:spcPct val="0"/>
              </a:spcBef>
              <a:spcAft>
                <a:spcPct val="0"/>
              </a:spcAft>
              <a:defRPr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defTabSz="415528" fontAlgn="base" hangingPunct="0">
              <a:lnSpc>
                <a:spcPts val="3338"/>
              </a:lnSpc>
              <a:spcBef>
                <a:spcPts val="300"/>
              </a:spcBef>
              <a:spcAft>
                <a:spcPct val="0"/>
              </a:spcAft>
              <a:buClrTx/>
            </a:pPr>
            <a:r>
              <a:rPr lang="en-US" altLang="en-US" sz="3375" b="1" kern="1200"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sylvie.devolder@gtb.be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CAD5F0-295E-9C0C-3EB3-A33F797C0834}"/>
              </a:ext>
            </a:extLst>
          </p:cNvPr>
          <p:cNvSpPr>
            <a:spLocks noGrp="1"/>
          </p:cNvSpPr>
          <p:nvPr>
            <p:ph type="ctrTitle"/>
          </p:nvPr>
        </p:nvSpPr>
        <p:spPr/>
        <p:txBody>
          <a:bodyPr>
            <a:normAutofit/>
          </a:bodyPr>
          <a:lstStyle/>
          <a:p>
            <a:r>
              <a:rPr lang="nl-NL" sz="3600" dirty="0"/>
              <a:t>Individueel maatwerk</a:t>
            </a:r>
            <a:endParaRPr lang="en-BE" sz="3600" dirty="0"/>
          </a:p>
        </p:txBody>
      </p:sp>
      <p:sp>
        <p:nvSpPr>
          <p:cNvPr id="8" name="Picture Placeholder 7">
            <a:extLst>
              <a:ext uri="{FF2B5EF4-FFF2-40B4-BE49-F238E27FC236}">
                <a16:creationId xmlns:a16="http://schemas.microsoft.com/office/drawing/2014/main" id="{AE4B9A10-86BA-40C6-1EF1-72E6FF647116}"/>
              </a:ext>
            </a:extLst>
          </p:cNvPr>
          <p:cNvSpPr>
            <a:spLocks noGrp="1"/>
          </p:cNvSpPr>
          <p:nvPr>
            <p:ph type="pic" sz="quarter" idx="10"/>
          </p:nvPr>
        </p:nvSpPr>
        <p:spPr>
          <a:solidFill>
            <a:schemeClr val="accent2"/>
          </a:solidFill>
        </p:spPr>
        <p:txBody>
          <a:bodyPr/>
          <a:lstStyle/>
          <a:p>
            <a:endParaRPr lang="en-BE" dirty="0"/>
          </a:p>
        </p:txBody>
      </p:sp>
      <p:pic>
        <p:nvPicPr>
          <p:cNvPr id="5" name="Picture 4" descr="A blue and white sign with white text&#10;&#10;Description automatically generated">
            <a:extLst>
              <a:ext uri="{FF2B5EF4-FFF2-40B4-BE49-F238E27FC236}">
                <a16:creationId xmlns:a16="http://schemas.microsoft.com/office/drawing/2014/main" id="{20DABB9B-84DD-9508-1171-EB51B7D2D70D}"/>
              </a:ext>
            </a:extLst>
          </p:cNvPr>
          <p:cNvPicPr>
            <a:picLocks noChangeAspect="1"/>
          </p:cNvPicPr>
          <p:nvPr/>
        </p:nvPicPr>
        <p:blipFill>
          <a:blip r:embed="rId3"/>
          <a:stretch>
            <a:fillRect/>
          </a:stretch>
        </p:blipFill>
        <p:spPr>
          <a:xfrm>
            <a:off x="7309262" y="217046"/>
            <a:ext cx="1834738" cy="715379"/>
          </a:xfrm>
          <a:prstGeom prst="rect">
            <a:avLst/>
          </a:prstGeom>
        </p:spPr>
      </p:pic>
    </p:spTree>
    <p:extLst>
      <p:ext uri="{BB962C8B-B14F-4D97-AF65-F5344CB8AC3E}">
        <p14:creationId xmlns:p14="http://schemas.microsoft.com/office/powerpoint/2010/main" val="2652041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55"/>
          <p:cNvSpPr txBox="1">
            <a:spLocks noGrp="1"/>
          </p:cNvSpPr>
          <p:nvPr>
            <p:ph idx="1"/>
          </p:nvPr>
        </p:nvSpPr>
        <p:spPr>
          <a:xfrm>
            <a:off x="433526" y="568326"/>
            <a:ext cx="6602274" cy="3703548"/>
          </a:xfrm>
          <a:prstGeom prst="rect">
            <a:avLst/>
          </a:prstGeom>
        </p:spPr>
        <p:txBody>
          <a:bodyPr spcFirstLastPara="1" wrap="square" lIns="91425" tIns="91425" rIns="91425" bIns="91425" anchor="t" anchorCtr="0">
            <a:spAutoFit/>
          </a:bodyPr>
          <a:lstStyle/>
          <a:p>
            <a:pPr marL="0" lvl="0" indent="0" algn="l" rtl="0">
              <a:lnSpc>
                <a:spcPct val="90000"/>
              </a:lnSpc>
              <a:spcBef>
                <a:spcPts val="200"/>
              </a:spcBef>
              <a:spcAft>
                <a:spcPts val="0"/>
              </a:spcAft>
              <a:buNone/>
            </a:pPr>
            <a:r>
              <a:rPr lang="en-US" b="1" dirty="0"/>
              <a:t>Wat is </a:t>
            </a:r>
            <a:r>
              <a:rPr lang="en-US" b="1" dirty="0" err="1"/>
              <a:t>individueel</a:t>
            </a:r>
            <a:r>
              <a:rPr lang="en-US" b="1" dirty="0"/>
              <a:t> maatwerk? </a:t>
            </a:r>
          </a:p>
          <a:p>
            <a:pPr marL="0" lvl="0" indent="0" algn="l" rtl="0">
              <a:lnSpc>
                <a:spcPct val="90000"/>
              </a:lnSpc>
              <a:spcBef>
                <a:spcPts val="200"/>
              </a:spcBef>
              <a:spcAft>
                <a:spcPts val="0"/>
              </a:spcAft>
              <a:buNone/>
            </a:pPr>
            <a:r>
              <a:rPr lang="en-US" sz="1400" dirty="0" err="1"/>
              <a:t>Ondersteuning</a:t>
            </a:r>
            <a:r>
              <a:rPr lang="en-US" sz="1400" dirty="0"/>
              <a:t> van de </a:t>
            </a:r>
            <a:r>
              <a:rPr lang="en-US" sz="1400" dirty="0" err="1"/>
              <a:t>aanwerving</a:t>
            </a:r>
            <a:r>
              <a:rPr lang="en-US" sz="1400" dirty="0"/>
              <a:t> en tewerkstelling van personen met </a:t>
            </a:r>
            <a:r>
              <a:rPr lang="en-US" sz="1400" dirty="0" err="1"/>
              <a:t>een</a:t>
            </a:r>
            <a:r>
              <a:rPr lang="en-US" sz="1400" dirty="0"/>
              <a:t> </a:t>
            </a:r>
            <a:r>
              <a:rPr lang="en-US" sz="1400" dirty="0" err="1"/>
              <a:t>arbeidsbeperking</a:t>
            </a:r>
            <a:endParaRPr sz="1400" dirty="0"/>
          </a:p>
          <a:p>
            <a:pPr marL="0" lvl="0" indent="0" algn="l" rtl="0">
              <a:lnSpc>
                <a:spcPct val="90000"/>
              </a:lnSpc>
              <a:spcBef>
                <a:spcPts val="200"/>
              </a:spcBef>
              <a:spcAft>
                <a:spcPts val="0"/>
              </a:spcAft>
              <a:buNone/>
            </a:pPr>
            <a:endParaRPr sz="1500" b="1" dirty="0"/>
          </a:p>
          <a:p>
            <a:pPr marL="0" lvl="0" indent="0" algn="l" rtl="0">
              <a:lnSpc>
                <a:spcPct val="90000"/>
              </a:lnSpc>
              <a:spcBef>
                <a:spcPts val="200"/>
              </a:spcBef>
              <a:spcAft>
                <a:spcPts val="0"/>
              </a:spcAft>
              <a:buNone/>
            </a:pPr>
            <a:r>
              <a:rPr lang="nl-NL" b="1" dirty="0"/>
              <a:t>Wie kan beroep doen op individueel maatwerk? </a:t>
            </a:r>
          </a:p>
          <a:p>
            <a:pPr lvl="1">
              <a:spcBef>
                <a:spcPts val="200"/>
              </a:spcBef>
              <a:buFontTx/>
              <a:buChar char="-"/>
            </a:pPr>
            <a:r>
              <a:rPr lang="nl-NL" sz="1400" dirty="0"/>
              <a:t>Werkgevers uit de privésector</a:t>
            </a:r>
          </a:p>
          <a:p>
            <a:pPr lvl="2">
              <a:spcBef>
                <a:spcPts val="200"/>
              </a:spcBef>
              <a:buFontTx/>
              <a:buChar char="-"/>
            </a:pPr>
            <a:r>
              <a:rPr lang="nl-NL" sz="1200" dirty="0"/>
              <a:t>Privaatrechtelijke personen</a:t>
            </a:r>
          </a:p>
          <a:p>
            <a:pPr lvl="2">
              <a:spcBef>
                <a:spcPts val="200"/>
              </a:spcBef>
              <a:buFontTx/>
              <a:buChar char="-"/>
            </a:pPr>
            <a:r>
              <a:rPr lang="nl-NL" sz="1200" dirty="0"/>
              <a:t>Natuurlijke personen</a:t>
            </a:r>
          </a:p>
          <a:p>
            <a:pPr lvl="1">
              <a:spcBef>
                <a:spcPts val="200"/>
              </a:spcBef>
              <a:buFontTx/>
              <a:buChar char="-"/>
            </a:pPr>
            <a:r>
              <a:rPr lang="nl-NL" sz="1400" dirty="0"/>
              <a:t>Werkgevers uit de publieke sector (lokale en provinciale besturen en scholen)</a:t>
            </a:r>
          </a:p>
          <a:p>
            <a:pPr lvl="1">
              <a:spcBef>
                <a:spcPts val="200"/>
              </a:spcBef>
              <a:buFontTx/>
              <a:buChar char="-"/>
            </a:pPr>
            <a:r>
              <a:rPr lang="nl-NL" sz="1400" dirty="0"/>
              <a:t>Zelfstandigen met een arbeidsbeperking</a:t>
            </a:r>
          </a:p>
          <a:p>
            <a:pPr marL="0" indent="0">
              <a:spcBef>
                <a:spcPts val="200"/>
              </a:spcBef>
              <a:buNone/>
            </a:pPr>
            <a:endParaRPr lang="nl-NL" sz="1800" dirty="0"/>
          </a:p>
          <a:p>
            <a:pPr marL="0" indent="0">
              <a:spcBef>
                <a:spcPts val="200"/>
              </a:spcBef>
              <a:buNone/>
            </a:pPr>
            <a:r>
              <a:rPr lang="nl-NL" b="1" dirty="0"/>
              <a:t>Wie komt niet in aanmerking?</a:t>
            </a:r>
          </a:p>
          <a:p>
            <a:pPr marL="0" indent="0">
              <a:spcBef>
                <a:spcPts val="200"/>
              </a:spcBef>
              <a:buNone/>
            </a:pPr>
            <a:r>
              <a:rPr lang="nl-BE" sz="1400" dirty="0">
                <a:cs typeface="Calibri"/>
              </a:rPr>
              <a:t>Ondernemingen in moeilijkheden of andere overheden dan scholen en lokale besturen komen niet in aanmerking</a:t>
            </a:r>
            <a:endParaRPr lang="nl-NL" sz="1400" b="1" dirty="0"/>
          </a:p>
          <a:p>
            <a:pPr marL="0" lvl="0" indent="0" algn="l" rtl="0">
              <a:lnSpc>
                <a:spcPct val="90000"/>
              </a:lnSpc>
              <a:spcBef>
                <a:spcPts val="200"/>
              </a:spcBef>
              <a:spcAft>
                <a:spcPts val="0"/>
              </a:spcAft>
              <a:buNone/>
            </a:pPr>
            <a:endParaRPr sz="1500" b="1" dirty="0"/>
          </a:p>
        </p:txBody>
      </p:sp>
      <p:sp>
        <p:nvSpPr>
          <p:cNvPr id="264" name="Google Shape;264;p55"/>
          <p:cNvSpPr txBox="1">
            <a:spLocks noGrp="1"/>
          </p:cNvSpPr>
          <p:nvPr>
            <p:ph type="sldNum" idx="4294967295"/>
          </p:nvPr>
        </p:nvSpPr>
        <p:spPr>
          <a:xfrm>
            <a:off x="0" y="4521200"/>
            <a:ext cx="549275" cy="393700"/>
          </a:xfrm>
          <a:prstGeom prst="rect">
            <a:avLst/>
          </a:prstGeom>
        </p:spPr>
        <p:txBody>
          <a:bodyPr spcFirstLastPara="1" wrap="square" lIns="91425" tIns="91425" rIns="91425" bIns="91425" anchor="b" anchorCtr="0">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900" b="0" i="0" u="none" strike="noStrike" kern="1200" cap="none" spc="0" normalizeH="0" baseline="0" noProof="0">
                <a:ln>
                  <a:noFill/>
                </a:ln>
                <a:solidFill>
                  <a:srgbClr val="000000">
                    <a:tint val="82000"/>
                  </a:srgbClr>
                </a:solidFill>
                <a:effectLst/>
                <a:uLnTx/>
                <a:uFillTx/>
                <a:latin typeface="FlandersArtSans-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sz="900" b="0" i="0" u="none" strike="noStrike" kern="1200" cap="none" spc="0" normalizeH="0" baseline="0" noProof="0">
              <a:ln>
                <a:noFill/>
              </a:ln>
              <a:solidFill>
                <a:srgbClr val="000000">
                  <a:tint val="82000"/>
                </a:srgbClr>
              </a:solidFill>
              <a:effectLst/>
              <a:uLnTx/>
              <a:uFillTx/>
              <a:latin typeface="FlandersArtSans-Regular"/>
              <a:ea typeface="+mn-ea"/>
              <a:cs typeface="+mn-cs"/>
            </a:endParaRPr>
          </a:p>
        </p:txBody>
      </p:sp>
      <p:pic>
        <p:nvPicPr>
          <p:cNvPr id="265" name="Google Shape;265;p55" descr="Voetgangers die op zebrapad lopen"/>
          <p:cNvPicPr preferRelativeResize="0"/>
          <p:nvPr/>
        </p:nvPicPr>
        <p:blipFill rotWithShape="1">
          <a:blip r:embed="rId3">
            <a:alphaModFix/>
          </a:blip>
          <a:srcRect l="3678" r="69623"/>
          <a:stretch/>
        </p:blipFill>
        <p:spPr>
          <a:xfrm>
            <a:off x="7258475" y="0"/>
            <a:ext cx="1885523"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1"/>
          <p:cNvSpPr txBox="1">
            <a:spLocks noGrp="1"/>
          </p:cNvSpPr>
          <p:nvPr>
            <p:ph type="sldNum" idx="4294967295"/>
          </p:nvPr>
        </p:nvSpPr>
        <p:spPr>
          <a:xfrm>
            <a:off x="0" y="4568825"/>
            <a:ext cx="549275" cy="39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1200" cap="none" spc="0" normalizeH="0" baseline="0" noProof="0" smtClean="0">
                <a:ln>
                  <a:noFill/>
                </a:ln>
                <a:solidFill>
                  <a:srgbClr val="2C92BF"/>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26</a:t>
            </a:fld>
            <a:endParaRPr kumimoji="0" sz="1000" b="0" i="0" u="none" strike="noStrike" kern="1200" cap="none" spc="0" normalizeH="0" baseline="0" noProof="0">
              <a:ln>
                <a:noFill/>
              </a:ln>
              <a:solidFill>
                <a:srgbClr val="2C92BF"/>
              </a:solidFill>
              <a:effectLst/>
              <a:uLnTx/>
              <a:uFillTx/>
              <a:latin typeface="Arial"/>
              <a:cs typeface="Arial"/>
              <a:sym typeface="Arial"/>
            </a:endParaRPr>
          </a:p>
        </p:txBody>
      </p:sp>
      <p:pic>
        <p:nvPicPr>
          <p:cNvPr id="282" name="Google Shape;282;p51" descr="Persoon die de voorraad controleert"/>
          <p:cNvPicPr preferRelativeResize="0"/>
          <p:nvPr/>
        </p:nvPicPr>
        <p:blipFill rotWithShape="1">
          <a:blip r:embed="rId3">
            <a:alphaModFix/>
          </a:blip>
          <a:srcRect l="22901" t="9224" r="16107" b="12996"/>
          <a:stretch/>
        </p:blipFill>
        <p:spPr>
          <a:xfrm>
            <a:off x="359998" y="1051369"/>
            <a:ext cx="2735226" cy="2771215"/>
          </a:xfrm>
          <a:prstGeom prst="rect">
            <a:avLst/>
          </a:prstGeom>
          <a:noFill/>
          <a:ln>
            <a:noFill/>
          </a:ln>
        </p:spPr>
      </p:pic>
      <p:sp>
        <p:nvSpPr>
          <p:cNvPr id="283" name="Google Shape;283;p51"/>
          <p:cNvSpPr txBox="1"/>
          <p:nvPr/>
        </p:nvSpPr>
        <p:spPr>
          <a:xfrm>
            <a:off x="3205825" y="1104075"/>
            <a:ext cx="5780400" cy="2458200"/>
          </a:xfrm>
          <a:prstGeom prst="rect">
            <a:avLst/>
          </a:prstGeom>
          <a:noFill/>
          <a:ln>
            <a:noFill/>
          </a:ln>
        </p:spPr>
        <p:txBody>
          <a:bodyPr spcFirstLastPara="1" wrap="square" lIns="91425" tIns="91425" rIns="91425" bIns="91425" anchor="t" anchorCtr="0">
            <a:spAutoFit/>
          </a:bodyPr>
          <a:lstStyle/>
          <a:p>
            <a:pPr marL="133350" marR="0" lvl="0" indent="0" algn="l" defTabSz="457200" rtl="0" eaLnBrk="1" fontAlgn="auto" latinLnBrk="0" hangingPunct="1">
              <a:lnSpc>
                <a:spcPct val="90000"/>
              </a:lnSpc>
              <a:spcBef>
                <a:spcPts val="0"/>
              </a:spcBef>
              <a:spcAft>
                <a:spcPts val="0"/>
              </a:spcAft>
              <a:buClr>
                <a:srgbClr val="004475"/>
              </a:buClr>
              <a:buSzPts val="1500"/>
              <a:buFontTx/>
              <a:buNone/>
              <a:tabLst/>
              <a:defRPr/>
            </a:pPr>
            <a:r>
              <a:rPr kumimoji="0" lang="en-US" sz="1500" b="1" i="0" u="none" strike="noStrike" kern="1200" cap="none" spc="0" normalizeH="0" baseline="0" noProof="0" dirty="0" err="1">
                <a:ln>
                  <a:noFill/>
                </a:ln>
                <a:solidFill>
                  <a:srgbClr val="004475"/>
                </a:solidFill>
                <a:effectLst/>
                <a:uLnTx/>
                <a:uFillTx/>
                <a:latin typeface="Calibri"/>
                <a:ea typeface="Calibri"/>
                <a:cs typeface="Calibri"/>
                <a:sym typeface="Calibri"/>
              </a:rPr>
              <a:t>Voorwaarden</a:t>
            </a:r>
            <a:r>
              <a:rPr kumimoji="0" lang="en-US" sz="1500" b="1"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1" i="0" u="none" strike="noStrike" kern="1200" cap="none" spc="0" normalizeH="0" baseline="0" noProof="0" dirty="0" err="1">
                <a:ln>
                  <a:noFill/>
                </a:ln>
                <a:solidFill>
                  <a:srgbClr val="004475"/>
                </a:solidFill>
                <a:effectLst/>
                <a:uLnTx/>
                <a:uFillTx/>
                <a:latin typeface="Calibri"/>
                <a:ea typeface="Calibri"/>
                <a:cs typeface="Calibri"/>
                <a:sym typeface="Calibri"/>
              </a:rPr>
              <a:t>werknemers</a:t>
            </a:r>
            <a:r>
              <a:rPr kumimoji="0" lang="en-US" sz="1500" b="1" i="0" u="none" strike="noStrike" kern="1200" cap="none" spc="0" normalizeH="0" baseline="0" noProof="0" dirty="0">
                <a:ln>
                  <a:noFill/>
                </a:ln>
                <a:solidFill>
                  <a:srgbClr val="004475"/>
                </a:solidFill>
                <a:effectLst/>
                <a:uLnTx/>
                <a:uFillTx/>
                <a:latin typeface="Calibri"/>
                <a:ea typeface="Calibri"/>
                <a:cs typeface="Calibri"/>
                <a:sym typeface="Calibri"/>
              </a:rPr>
              <a:t> </a:t>
            </a:r>
            <a:endPar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endParaRPr>
          </a:p>
          <a:p>
            <a:pPr marL="0" marR="0" lvl="0" indent="0" algn="l" defTabSz="457200" rtl="0" eaLnBrk="1" fontAlgn="auto" latinLnBrk="0" hangingPunct="1">
              <a:lnSpc>
                <a:spcPct val="90000"/>
              </a:lnSpc>
              <a:spcBef>
                <a:spcPts val="200"/>
              </a:spcBef>
              <a:spcAft>
                <a:spcPts val="0"/>
              </a:spcAft>
              <a:buClrTx/>
              <a:buSzTx/>
              <a:buFontTx/>
              <a:buNone/>
              <a:tabLst/>
              <a:defRPr/>
            </a:pPr>
            <a:endParaRPr kumimoji="0" sz="1800" b="0" i="0" u="none" strike="noStrike" kern="1200" cap="none" spc="0" normalizeH="0" baseline="0" noProof="0" dirty="0">
              <a:ln>
                <a:noFill/>
              </a:ln>
              <a:solidFill>
                <a:srgbClr val="004475"/>
              </a:solidFill>
              <a:effectLst/>
              <a:uLnTx/>
              <a:uFillTx/>
              <a:latin typeface="Calibri"/>
              <a:ea typeface="Calibri"/>
              <a:cs typeface="Calibri"/>
              <a:sym typeface="Calibri"/>
            </a:endParaRPr>
          </a:p>
          <a:p>
            <a:pPr marL="215900" marR="0" lvl="3" indent="-215900" algn="l" defTabSz="457200" rtl="0" eaLnBrk="1" fontAlgn="auto" latinLnBrk="0" hangingPunct="1">
              <a:lnSpc>
                <a:spcPct val="90000"/>
              </a:lnSpc>
              <a:spcBef>
                <a:spcPts val="200"/>
              </a:spcBef>
              <a:spcAft>
                <a:spcPts val="0"/>
              </a:spcAft>
              <a:buClr>
                <a:srgbClr val="004475"/>
              </a:buClr>
              <a:buSzPts val="1400"/>
              <a:buFont typeface="Calibri"/>
              <a:buChar char="•"/>
              <a:tabLst/>
              <a:defRPr/>
            </a:pP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tewerkgesteld</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zijn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arbeidsovereenkomst</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loon…)</a:t>
            </a:r>
            <a:endParaRPr kumimoji="0" sz="1500" b="0" i="0" u="none" strike="noStrike" kern="1200" cap="none" spc="0" normalizeH="0" baseline="0" noProof="0" dirty="0">
              <a:ln>
                <a:noFill/>
              </a:ln>
              <a:solidFill>
                <a:srgbClr val="004475"/>
              </a:solidFill>
              <a:effectLst/>
              <a:uLnTx/>
              <a:uFillTx/>
              <a:latin typeface="Calibri"/>
              <a:ea typeface="Calibri"/>
              <a:cs typeface="Calibri"/>
              <a:sym typeface="Calibri"/>
            </a:endParaRPr>
          </a:p>
          <a:p>
            <a:pPr marL="863600" marR="0" lvl="0" indent="0" algn="l" defTabSz="457200" rtl="0" eaLnBrk="1" fontAlgn="auto" latinLnBrk="0" hangingPunct="1">
              <a:lnSpc>
                <a:spcPct val="90000"/>
              </a:lnSpc>
              <a:spcBef>
                <a:spcPts val="200"/>
              </a:spcBef>
              <a:spcAft>
                <a:spcPts val="0"/>
              </a:spcAft>
              <a:buClrTx/>
              <a:buSzTx/>
              <a:buFontTx/>
              <a:buNone/>
              <a:tabLst/>
              <a:defRPr/>
            </a:pPr>
            <a:endParaRPr kumimoji="0" sz="1500" b="0" i="0" u="none" strike="noStrike" kern="1200" cap="none" spc="0" normalizeH="0" baseline="0" noProof="0" dirty="0">
              <a:ln>
                <a:noFill/>
              </a:ln>
              <a:solidFill>
                <a:srgbClr val="004475"/>
              </a:solidFill>
              <a:effectLst/>
              <a:uLnTx/>
              <a:uFillTx/>
              <a:latin typeface="Calibri"/>
              <a:ea typeface="Calibri"/>
              <a:cs typeface="Calibri"/>
              <a:sym typeface="Calibri"/>
            </a:endParaRPr>
          </a:p>
          <a:p>
            <a:pPr marL="215900" marR="0" lvl="3" indent="-215900" algn="l" defTabSz="457200" rtl="0" eaLnBrk="1" fontAlgn="auto" latinLnBrk="0" hangingPunct="1">
              <a:lnSpc>
                <a:spcPct val="90000"/>
              </a:lnSpc>
              <a:spcBef>
                <a:spcPts val="200"/>
              </a:spcBef>
              <a:spcAft>
                <a:spcPts val="0"/>
              </a:spcAft>
              <a:buClr>
                <a:srgbClr val="004475"/>
              </a:buClr>
              <a:buSzPts val="1400"/>
              <a:buFont typeface="Calibri"/>
              <a:buChar char="•"/>
              <a:tabLst/>
              <a:defRPr/>
            </a:pP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door de VDAB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erkende</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arbeidsbeperking</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hebben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en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behoefte</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hebben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aan de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werkondersteunende</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maatregelen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van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individueel</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maatwerk</a:t>
            </a:r>
            <a:endParaRPr kumimoji="0" sz="1800" b="0" i="0" u="none" strike="noStrike" kern="1200" cap="none" spc="0" normalizeH="0" baseline="0" noProof="0" dirty="0">
              <a:ln>
                <a:noFill/>
              </a:ln>
              <a:solidFill>
                <a:srgbClr val="004475"/>
              </a:solidFill>
              <a:effectLst/>
              <a:uLnTx/>
              <a:uFillTx/>
              <a:latin typeface="Calibri"/>
              <a:ea typeface="Calibri"/>
              <a:cs typeface="Calibri"/>
              <a:sym typeface="Calibri"/>
            </a:endParaRPr>
          </a:p>
          <a:p>
            <a:pPr marL="215900" marR="0" lvl="3" indent="-127000" algn="l" defTabSz="457200" rtl="0" eaLnBrk="1" fontAlgn="auto" latinLnBrk="0" hangingPunct="1">
              <a:lnSpc>
                <a:spcPct val="90000"/>
              </a:lnSpc>
              <a:spcBef>
                <a:spcPts val="200"/>
              </a:spcBef>
              <a:spcAft>
                <a:spcPts val="0"/>
              </a:spcAft>
              <a:buClrTx/>
              <a:buSzTx/>
              <a:buFontTx/>
              <a:buNone/>
              <a:tabLst/>
              <a:defRPr/>
            </a:pPr>
            <a:endParaRPr kumimoji="0" sz="1500" b="0" i="0" u="none" strike="noStrike" kern="1200" cap="none" spc="0" normalizeH="0" baseline="0" noProof="0" dirty="0">
              <a:ln>
                <a:noFill/>
              </a:ln>
              <a:solidFill>
                <a:srgbClr val="004475"/>
              </a:solidFill>
              <a:effectLst/>
              <a:uLnTx/>
              <a:uFillTx/>
              <a:latin typeface="Calibri"/>
              <a:ea typeface="Calibri"/>
              <a:cs typeface="Calibri"/>
              <a:sym typeface="Calibri"/>
            </a:endParaRPr>
          </a:p>
          <a:p>
            <a:pPr marL="215900" marR="0" lvl="3" indent="-215900" algn="l" defTabSz="457200" rtl="0" eaLnBrk="1" fontAlgn="auto" latinLnBrk="0" hangingPunct="1">
              <a:lnSpc>
                <a:spcPct val="90000"/>
              </a:lnSpc>
              <a:spcBef>
                <a:spcPts val="200"/>
              </a:spcBef>
              <a:spcAft>
                <a:spcPts val="0"/>
              </a:spcAft>
              <a:buClr>
                <a:srgbClr val="004475"/>
              </a:buClr>
              <a:buSzPts val="1400"/>
              <a:buFont typeface="Calibri"/>
              <a:buChar char="•"/>
              <a:tabLst/>
              <a:defRPr/>
            </a:pP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wonen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in Vlaanderen of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wonen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in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een</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ander</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land van de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Europese</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Economische</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a:t>
            </a:r>
            <a:r>
              <a:rPr kumimoji="0" lang="en-US" sz="1500" b="0" i="0" u="none" strike="noStrike" kern="1200" cap="none" spc="0" normalizeH="0" baseline="0" noProof="0" dirty="0" err="1">
                <a:ln>
                  <a:noFill/>
                </a:ln>
                <a:solidFill>
                  <a:srgbClr val="004475"/>
                </a:solidFill>
                <a:effectLst/>
                <a:uLnTx/>
                <a:uFillTx/>
                <a:latin typeface="Calibri"/>
                <a:ea typeface="Calibri"/>
                <a:cs typeface="Calibri"/>
                <a:sym typeface="Calibri"/>
              </a:rPr>
              <a:t>Ruimte</a:t>
            </a:r>
            <a:r>
              <a:rPr kumimoji="0" lang="en-US" sz="1500" b="0" i="0" u="none" strike="noStrike" kern="1200" cap="none" spc="0" normalizeH="0" baseline="0" noProof="0" dirty="0">
                <a:ln>
                  <a:noFill/>
                </a:ln>
                <a:solidFill>
                  <a:srgbClr val="004475"/>
                </a:solidFill>
                <a:effectLst/>
                <a:uLnTx/>
                <a:uFillTx/>
                <a:latin typeface="Calibri"/>
                <a:ea typeface="Calibri"/>
                <a:cs typeface="Calibri"/>
                <a:sym typeface="Calibri"/>
              </a:rPr>
              <a:t> en werken in Vlaanderen</a:t>
            </a:r>
            <a:endParaRPr kumimoji="0" sz="1800" b="0" i="0" u="none" strike="noStrike" kern="1200" cap="none" spc="0" normalizeH="0" baseline="0" noProof="0" dirty="0">
              <a:ln>
                <a:noFill/>
              </a:ln>
              <a:solidFill>
                <a:srgbClr val="004475"/>
              </a:solidFill>
              <a:effectLst/>
              <a:uLnTx/>
              <a:uFillTx/>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58583B6-A808-09CE-2CA5-2455F4591C35}"/>
              </a:ext>
            </a:extLst>
          </p:cNvPr>
          <p:cNvSpPr>
            <a:spLocks noGrp="1"/>
          </p:cNvSpPr>
          <p:nvPr>
            <p:ph type="title"/>
          </p:nvPr>
        </p:nvSpPr>
        <p:spPr>
          <a:xfrm>
            <a:off x="2506133" y="288926"/>
            <a:ext cx="5986702" cy="422274"/>
          </a:xfrm>
        </p:spPr>
        <p:txBody>
          <a:bodyPr/>
          <a:lstStyle/>
          <a:p>
            <a:r>
              <a:rPr lang="nl-NL" sz="2000" dirty="0"/>
              <a:t>Wat bieden we werkgevers?</a:t>
            </a:r>
            <a:endParaRPr lang="nl-BE" sz="2000" dirty="0"/>
          </a:p>
        </p:txBody>
      </p:sp>
      <p:sp>
        <p:nvSpPr>
          <p:cNvPr id="3" name="Tijdelijke aanduiding voor inhoud 2">
            <a:extLst>
              <a:ext uri="{FF2B5EF4-FFF2-40B4-BE49-F238E27FC236}">
                <a16:creationId xmlns:a16="http://schemas.microsoft.com/office/drawing/2014/main" id="{247EBCEE-6C99-4084-A712-6EE91912F54F}"/>
              </a:ext>
            </a:extLst>
          </p:cNvPr>
          <p:cNvSpPr>
            <a:spLocks noGrp="1"/>
          </p:cNvSpPr>
          <p:nvPr>
            <p:ph idx="1"/>
          </p:nvPr>
        </p:nvSpPr>
        <p:spPr>
          <a:xfrm>
            <a:off x="2506132" y="805394"/>
            <a:ext cx="6333067" cy="3889372"/>
          </a:xfrm>
        </p:spPr>
        <p:txBody>
          <a:bodyPr vert="horz" lIns="0" tIns="0" rIns="0" bIns="0" rtlCol="0" anchor="t" anchorCtr="0">
            <a:normAutofit fontScale="85000" lnSpcReduction="10000"/>
          </a:bodyPr>
          <a:lstStyle/>
          <a:p>
            <a:pPr marL="0" indent="0">
              <a:buNone/>
            </a:pPr>
            <a:r>
              <a:rPr lang="nl-NL" sz="1800" b="1" dirty="0">
                <a:latin typeface="Flanders Art Sans Bold" panose="00000800000000000000" pitchFamily="50" charset="0"/>
              </a:rPr>
              <a:t>Loonpremie </a:t>
            </a:r>
          </a:p>
          <a:p>
            <a:pPr marL="0" indent="0">
              <a:buNone/>
            </a:pPr>
            <a:endParaRPr lang="nl-NL" sz="788" dirty="0">
              <a:latin typeface="FlandersArtSans-Regular"/>
            </a:endParaRPr>
          </a:p>
          <a:p>
            <a:pPr marL="215741" indent="-215741"/>
            <a:r>
              <a:rPr lang="nl-NL" sz="1800" dirty="0">
                <a:latin typeface="FlandersArtSans-Regular"/>
                <a:cs typeface="Calibri"/>
              </a:rPr>
              <a:t>Loonpremie = een</a:t>
            </a:r>
            <a:r>
              <a:rPr lang="nl-NL" sz="1800" b="1" dirty="0">
                <a:latin typeface="FlandersArtSans-Regular"/>
                <a:cs typeface="Calibri"/>
              </a:rPr>
              <a:t> tussenkomst (%) in de loonkosten op basis van een (geplafonneerd) referteloon </a:t>
            </a:r>
            <a:r>
              <a:rPr lang="nl-NL" sz="1800" dirty="0">
                <a:latin typeface="FlandersArtSans-Regular"/>
                <a:cs typeface="Calibri"/>
              </a:rPr>
              <a:t>voor werkgevers voor het aanwerven of tewerkstellen van een persoon met een arbeidsbeperking</a:t>
            </a:r>
          </a:p>
          <a:p>
            <a:pPr marL="0" indent="0">
              <a:buNone/>
            </a:pPr>
            <a:endParaRPr lang="nl-NL" sz="1800" dirty="0">
              <a:latin typeface="FlandersArtSans-Regular"/>
              <a:cs typeface="Calibri"/>
            </a:endParaRPr>
          </a:p>
          <a:p>
            <a:pPr marL="215741" indent="-215741"/>
            <a:r>
              <a:rPr lang="nl-NL" sz="1800" dirty="0">
                <a:latin typeface="FlandersArtSans-Regular" panose="020B0604020202020204" charset="0"/>
              </a:rPr>
              <a:t>De loonpremie bedraagt </a:t>
            </a:r>
            <a:r>
              <a:rPr lang="nl-NL" sz="1800" b="1" dirty="0">
                <a:latin typeface="FlandersArtSans-Regular" panose="020B0604020202020204" charset="0"/>
              </a:rPr>
              <a:t>minimaal 20% en maximaal 75% </a:t>
            </a:r>
            <a:r>
              <a:rPr lang="nl-NL" sz="1800" dirty="0">
                <a:latin typeface="FlandersArtSans-Regular" panose="020B0604020202020204" charset="0"/>
              </a:rPr>
              <a:t>van een referteloon</a:t>
            </a:r>
            <a:endParaRPr lang="nl-NL" sz="1800" b="1" dirty="0">
              <a:latin typeface="Flanders Art Sans Bold" panose="00000800000000000000" pitchFamily="50" charset="0"/>
            </a:endParaRPr>
          </a:p>
          <a:p>
            <a:pPr marL="0" indent="0">
              <a:buNone/>
            </a:pPr>
            <a:endParaRPr lang="nl-NL" sz="1800" b="1" dirty="0">
              <a:latin typeface="Flanders Art Sans Bold" panose="00000800000000000000" pitchFamily="50" charset="0"/>
            </a:endParaRPr>
          </a:p>
          <a:p>
            <a:pPr marL="0" indent="0">
              <a:buNone/>
            </a:pPr>
            <a:r>
              <a:rPr lang="nl-NL" sz="1800" b="1" dirty="0">
                <a:latin typeface="Flanders Art Sans Bold" panose="00000800000000000000" pitchFamily="50" charset="0"/>
              </a:rPr>
              <a:t>Begeleidingspremie</a:t>
            </a:r>
            <a:br>
              <a:rPr lang="nl-NL" sz="2100" b="1" dirty="0">
                <a:latin typeface="FlandersArtSans-Regular" panose="020B0604020202020204" charset="0"/>
              </a:rPr>
            </a:br>
            <a:endParaRPr lang="nl-NL" sz="2100" b="1" dirty="0">
              <a:latin typeface="FlandersArtSans-Regular" panose="020B0604020202020204" charset="0"/>
            </a:endParaRPr>
          </a:p>
          <a:p>
            <a:r>
              <a:rPr lang="nl-NL" sz="1800" dirty="0">
                <a:latin typeface="FlandersArtSans-Regular" panose="020B0604020202020204" charset="0"/>
              </a:rPr>
              <a:t>Begeleidingspremie = een </a:t>
            </a:r>
            <a:r>
              <a:rPr lang="nl-NL" sz="1800" b="1" dirty="0">
                <a:latin typeface="FlandersArtSans-Regular" panose="020B0604020202020204" charset="0"/>
              </a:rPr>
              <a:t>vergoeding afhankelijk van de begeleidingsnood </a:t>
            </a:r>
            <a:r>
              <a:rPr lang="nl-NL" sz="1800" dirty="0">
                <a:latin typeface="FlandersArtSans-Regular" panose="020B0604020202020204" charset="0"/>
              </a:rPr>
              <a:t>gericht op de totstandkoming van een werksituatie op maat, met het oog op een duurzame tewerkstelling</a:t>
            </a:r>
          </a:p>
          <a:p>
            <a:pPr marL="0" indent="0">
              <a:buNone/>
            </a:pPr>
            <a:endParaRPr lang="nl-NL" sz="788" dirty="0">
              <a:latin typeface="FlandersArtSans-Regular" panose="020B0604020202020204" charset="0"/>
            </a:endParaRPr>
          </a:p>
          <a:p>
            <a:r>
              <a:rPr lang="nl-NL" sz="1800" dirty="0">
                <a:latin typeface="FlandersArtSans-Regular" panose="020B0604020202020204" charset="0"/>
              </a:rPr>
              <a:t>De begeleiding zal gericht zijn op de ondersteuning van </a:t>
            </a:r>
            <a:r>
              <a:rPr lang="nl-NL" sz="1800" b="1" dirty="0">
                <a:latin typeface="FlandersArtSans-Regular" panose="020B0604020202020204" charset="0"/>
              </a:rPr>
              <a:t>de werknemer, de werkgever en de directe collega’s </a:t>
            </a:r>
            <a:r>
              <a:rPr lang="nl-NL" sz="1800" dirty="0">
                <a:latin typeface="FlandersArtSans-Regular" panose="020B0604020202020204" charset="0"/>
              </a:rPr>
              <a:t> </a:t>
            </a:r>
          </a:p>
          <a:p>
            <a:endParaRPr lang="nl-NL" sz="1800" dirty="0">
              <a:latin typeface="FlandersArtSans-Regular" panose="020B0604020202020204" charset="0"/>
            </a:endParaRPr>
          </a:p>
          <a:p>
            <a:pPr marL="0" indent="0">
              <a:buNone/>
            </a:pPr>
            <a:endParaRPr lang="nl-BE" sz="1800" b="1" dirty="0">
              <a:solidFill>
                <a:srgbClr val="333332"/>
              </a:solidFill>
              <a:latin typeface="+mn-lt"/>
            </a:endParaRPr>
          </a:p>
          <a:p>
            <a:endParaRPr lang="nl-BE" sz="1800" b="1" dirty="0">
              <a:solidFill>
                <a:srgbClr val="333332"/>
              </a:solidFill>
              <a:latin typeface="+mn-lt"/>
            </a:endParaRPr>
          </a:p>
          <a:p>
            <a:endParaRPr lang="nl-NL" sz="2100" b="1" dirty="0">
              <a:solidFill>
                <a:srgbClr val="333332"/>
              </a:solidFill>
              <a:latin typeface="+mn-lt"/>
            </a:endParaRPr>
          </a:p>
          <a:p>
            <a:pPr marL="0" indent="0">
              <a:buNone/>
            </a:pPr>
            <a:endParaRPr lang="nl-NL" sz="750" dirty="0">
              <a:latin typeface="FlandersArtSans-Regular" panose="020B0604020202020204" charset="0"/>
            </a:endParaRPr>
          </a:p>
          <a:p>
            <a:endParaRPr lang="nl-NL" dirty="0">
              <a:latin typeface="FlandersArtSans-Regular" panose="020B0604020202020204" charset="0"/>
            </a:endParaRPr>
          </a:p>
          <a:p>
            <a:endParaRPr lang="nl-NL" sz="750" dirty="0">
              <a:latin typeface="FlandersArtSans-Regular" panose="020B0604020202020204" charset="0"/>
            </a:endParaRPr>
          </a:p>
          <a:p>
            <a:pPr marL="215741" indent="-215741"/>
            <a:endParaRPr lang="nl-NL" sz="600" b="1" dirty="0">
              <a:latin typeface="FlandersArtSans-Regular"/>
              <a:cs typeface="Calibri"/>
            </a:endParaRPr>
          </a:p>
          <a:p>
            <a:pPr marL="215741" indent="-215741"/>
            <a:endParaRPr lang="nl-NL" sz="600" dirty="0">
              <a:latin typeface="FlandersArtSans-Regular" panose="020B0604020202020204" charset="0"/>
            </a:endParaRPr>
          </a:p>
          <a:p>
            <a:pPr marL="215741" indent="-215741"/>
            <a:endParaRPr lang="nl-NL" sz="600" dirty="0">
              <a:latin typeface="FlandersArtSans-Regular" panose="020B0604020202020204" charset="0"/>
            </a:endParaRPr>
          </a:p>
          <a:p>
            <a:pPr marL="0" indent="0">
              <a:buNone/>
            </a:pPr>
            <a:endParaRPr lang="nl-NL" sz="600" dirty="0">
              <a:latin typeface="FlandersArtSans-Regular" panose="020B0604020202020204" charset="0"/>
            </a:endParaRPr>
          </a:p>
          <a:p>
            <a:pPr marL="215741" indent="-215741"/>
            <a:endParaRPr lang="nl-NL" sz="300" dirty="0">
              <a:latin typeface="FlandersArtSans-Regular" panose="020B0604020202020204" charset="0"/>
            </a:endParaRPr>
          </a:p>
          <a:p>
            <a:pPr marL="0" indent="0">
              <a:buNone/>
            </a:pPr>
            <a:endParaRPr lang="nl-BE" dirty="0"/>
          </a:p>
        </p:txBody>
      </p:sp>
      <p:sp>
        <p:nvSpPr>
          <p:cNvPr id="5" name="Rectangle 1">
            <a:extLst>
              <a:ext uri="{FF2B5EF4-FFF2-40B4-BE49-F238E27FC236}">
                <a16:creationId xmlns:a16="http://schemas.microsoft.com/office/drawing/2014/main" id="{08EE812B-087B-465B-998B-BB9AD000832C}"/>
              </a:ext>
            </a:extLst>
          </p:cNvPr>
          <p:cNvSpPr>
            <a:spLocks noChangeArrowheads="1"/>
          </p:cNvSpPr>
          <p:nvPr/>
        </p:nvSpPr>
        <p:spPr bwMode="auto">
          <a:xfrm>
            <a:off x="1775824" y="264817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br>
              <a:rPr kumimoji="0" lang="nl-BE" altLang="nl-BE" sz="13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nl-BE" altLang="nl-BE"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Afbeelding 3" descr="Man draagt een houten balk over zijn schouder">
            <a:extLst>
              <a:ext uri="{FF2B5EF4-FFF2-40B4-BE49-F238E27FC236}">
                <a16:creationId xmlns:a16="http://schemas.microsoft.com/office/drawing/2014/main" id="{FBF6E732-0809-4821-A610-015DDD1D22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926" r="25893"/>
          <a:stretch/>
        </p:blipFill>
        <p:spPr>
          <a:xfrm>
            <a:off x="0" y="-23675"/>
            <a:ext cx="2233988" cy="5167175"/>
          </a:xfrm>
          <a:prstGeom prst="rect">
            <a:avLst/>
          </a:prstGeom>
        </p:spPr>
      </p:pic>
    </p:spTree>
    <p:extLst>
      <p:ext uri="{BB962C8B-B14F-4D97-AF65-F5344CB8AC3E}">
        <p14:creationId xmlns:p14="http://schemas.microsoft.com/office/powerpoint/2010/main" val="106067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86054-96D9-4628-8431-545CC9CABA37}"/>
              </a:ext>
            </a:extLst>
          </p:cNvPr>
          <p:cNvSpPr>
            <a:spLocks noGrp="1"/>
          </p:cNvSpPr>
          <p:nvPr>
            <p:ph type="title" idx="4294967295"/>
          </p:nvPr>
        </p:nvSpPr>
        <p:spPr>
          <a:xfrm>
            <a:off x="502533" y="314772"/>
            <a:ext cx="7564437" cy="836612"/>
          </a:xfrm>
        </p:spPr>
        <p:txBody>
          <a:bodyPr anchor="t">
            <a:normAutofit/>
          </a:bodyPr>
          <a:lstStyle/>
          <a:p>
            <a:r>
              <a:rPr lang="nl-NL" b="1" dirty="0"/>
              <a:t>Startpakketten voor individueel maatwerk</a:t>
            </a:r>
            <a:endParaRPr lang="nl-BE" b="1" dirty="0"/>
          </a:p>
        </p:txBody>
      </p:sp>
      <p:pic>
        <p:nvPicPr>
          <p:cNvPr id="5" name="Google Shape;186;g17172fd5744_0_0">
            <a:extLst>
              <a:ext uri="{FF2B5EF4-FFF2-40B4-BE49-F238E27FC236}">
                <a16:creationId xmlns:a16="http://schemas.microsoft.com/office/drawing/2014/main" id="{A04BEC16-1BE1-B00D-FA15-A8B6D42B8AC2}"/>
              </a:ext>
            </a:extLst>
          </p:cNvPr>
          <p:cNvPicPr preferRelativeResize="0">
            <a:picLocks/>
          </p:cNvPicPr>
          <p:nvPr/>
        </p:nvPicPr>
        <p:blipFill rotWithShape="1">
          <a:blip r:embed="rId2"/>
          <a:stretch/>
        </p:blipFill>
        <p:spPr>
          <a:xfrm>
            <a:off x="502532" y="1330922"/>
            <a:ext cx="7564437" cy="2968493"/>
          </a:xfrm>
          <a:prstGeom prst="rect">
            <a:avLst/>
          </a:prstGeom>
          <a:noFill/>
          <a:ln>
            <a:noFill/>
          </a:ln>
        </p:spPr>
      </p:pic>
    </p:spTree>
    <p:extLst>
      <p:ext uri="{BB962C8B-B14F-4D97-AF65-F5344CB8AC3E}">
        <p14:creationId xmlns:p14="http://schemas.microsoft.com/office/powerpoint/2010/main" val="2785000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2"/>
          <p:cNvSpPr txBox="1">
            <a:spLocks noGrp="1"/>
          </p:cNvSpPr>
          <p:nvPr>
            <p:ph type="sldNum" idx="4294967295"/>
          </p:nvPr>
        </p:nvSpPr>
        <p:spPr>
          <a:xfrm>
            <a:off x="0" y="4568825"/>
            <a:ext cx="549275" cy="39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1200" cap="none" spc="0" normalizeH="0" baseline="0" noProof="0" smtClean="0">
                <a:ln>
                  <a:noFill/>
                </a:ln>
                <a:solidFill>
                  <a:srgbClr val="2C92BF"/>
                </a:solidFill>
                <a:effectLst/>
                <a:uLnTx/>
                <a:uFillTx/>
                <a:latin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29</a:t>
            </a:fld>
            <a:endParaRPr kumimoji="0" sz="1000" b="0" i="0" u="none" strike="noStrike" kern="1200" cap="none" spc="0" normalizeH="0" baseline="0" noProof="0">
              <a:ln>
                <a:noFill/>
              </a:ln>
              <a:solidFill>
                <a:srgbClr val="2C92BF"/>
              </a:solidFill>
              <a:effectLst/>
              <a:uLnTx/>
              <a:uFillTx/>
              <a:latin typeface="Arial"/>
              <a:cs typeface="Arial"/>
              <a:sym typeface="Arial"/>
            </a:endParaRPr>
          </a:p>
        </p:txBody>
      </p:sp>
      <p:sp>
        <p:nvSpPr>
          <p:cNvPr id="291" name="Google Shape;291;p52"/>
          <p:cNvSpPr txBox="1"/>
          <p:nvPr/>
        </p:nvSpPr>
        <p:spPr>
          <a:xfrm>
            <a:off x="2185575" y="743175"/>
            <a:ext cx="6757500" cy="859500"/>
          </a:xfrm>
          <a:prstGeom prst="rect">
            <a:avLst/>
          </a:prstGeom>
          <a:noFill/>
          <a:ln>
            <a:noFill/>
          </a:ln>
        </p:spPr>
        <p:txBody>
          <a:bodyPr spcFirstLastPara="1" wrap="square" lIns="91425" tIns="91425" rIns="91425" bIns="91425" anchor="t" anchorCtr="0">
            <a:spAutoFit/>
          </a:bodyPr>
          <a:lstStyle/>
          <a:p>
            <a:pPr marL="431800" marR="0" lvl="0" indent="0" algn="l" defTabSz="457200" rtl="0" eaLnBrk="1" fontAlgn="auto" latinLnBrk="0" hangingPunct="1">
              <a:lnSpc>
                <a:spcPct val="90000"/>
              </a:lnSpc>
              <a:spcBef>
                <a:spcPts val="20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FlandersArtSans-Regular"/>
              <a:ea typeface="+mn-ea"/>
              <a:cs typeface="+mn-cs"/>
            </a:endParaRPr>
          </a:p>
          <a:p>
            <a:pPr marL="431800" marR="0" lvl="0" indent="0" algn="l" defTabSz="457200" rtl="0" eaLnBrk="1" fontAlgn="auto" latinLnBrk="0" hangingPunct="1">
              <a:lnSpc>
                <a:spcPct val="90000"/>
              </a:lnSpc>
              <a:spcBef>
                <a:spcPts val="20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FlandersArtSans-Regular"/>
              <a:ea typeface="+mn-ea"/>
              <a:cs typeface="+mn-cs"/>
            </a:endParaRPr>
          </a:p>
          <a:p>
            <a:pPr marL="431800" marR="0" lvl="0" indent="0" algn="l" defTabSz="457200" rtl="0" eaLnBrk="1" fontAlgn="auto" latinLnBrk="0" hangingPunct="1">
              <a:lnSpc>
                <a:spcPct val="90000"/>
              </a:lnSpc>
              <a:spcBef>
                <a:spcPts val="20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FlandersArtSans-Regular"/>
              <a:ea typeface="+mn-ea"/>
              <a:cs typeface="+mn-cs"/>
            </a:endParaRPr>
          </a:p>
        </p:txBody>
      </p:sp>
      <p:pic>
        <p:nvPicPr>
          <p:cNvPr id="292" name="Google Shape;292;p52" descr="Collega's in beraad"/>
          <p:cNvPicPr preferRelativeResize="0"/>
          <p:nvPr/>
        </p:nvPicPr>
        <p:blipFill rotWithShape="1">
          <a:blip r:embed="rId3">
            <a:alphaModFix/>
          </a:blip>
          <a:srcRect l="35163" r="37710"/>
          <a:stretch/>
        </p:blipFill>
        <p:spPr>
          <a:xfrm>
            <a:off x="6889178" y="0"/>
            <a:ext cx="2254824" cy="5143500"/>
          </a:xfrm>
          <a:prstGeom prst="rect">
            <a:avLst/>
          </a:prstGeom>
          <a:noFill/>
          <a:ln>
            <a:noFill/>
          </a:ln>
        </p:spPr>
      </p:pic>
      <p:sp>
        <p:nvSpPr>
          <p:cNvPr id="293" name="Google Shape;293;p52"/>
          <p:cNvSpPr txBox="1"/>
          <p:nvPr/>
        </p:nvSpPr>
        <p:spPr>
          <a:xfrm>
            <a:off x="64575" y="1164525"/>
            <a:ext cx="6757500" cy="3091200"/>
          </a:xfrm>
          <a:prstGeom prst="rect">
            <a:avLst/>
          </a:prstGeom>
          <a:noFill/>
          <a:ln>
            <a:noFill/>
          </a:ln>
        </p:spPr>
        <p:txBody>
          <a:bodyPr spcFirstLastPara="1" wrap="square" lIns="91425" tIns="91425" rIns="91425" bIns="91425" anchor="t" anchorCtr="0">
            <a:spAutoFit/>
          </a:bodyPr>
          <a:lstStyle/>
          <a:p>
            <a:pPr marL="215900" marR="0" lvl="0" indent="-215900" algn="l" defTabSz="457200" rtl="0" eaLnBrk="1" fontAlgn="auto" latinLnBrk="0" hangingPunct="1">
              <a:lnSpc>
                <a:spcPct val="90000"/>
              </a:lnSpc>
              <a:spcBef>
                <a:spcPts val="0"/>
              </a:spcBef>
              <a:spcAft>
                <a:spcPts val="0"/>
              </a:spcAft>
              <a:buClr>
                <a:srgbClr val="000000"/>
              </a:buClr>
              <a:buSzPts val="1400"/>
              <a:buFont typeface="Arial"/>
              <a:buChar char="●"/>
              <a:tabLst/>
              <a:defRPr/>
            </a:pPr>
            <a:r>
              <a:rPr kumimoji="0" lang="en-US" sz="1500" b="0" i="0" u="none" strike="noStrike" kern="1200" cap="none" spc="0" normalizeH="0" baseline="0" noProof="0">
                <a:ln>
                  <a:noFill/>
                </a:ln>
                <a:solidFill>
                  <a:srgbClr val="2C92BF"/>
                </a:solidFill>
                <a:effectLst/>
                <a:uLnTx/>
                <a:uFillTx/>
                <a:latin typeface="Calibri"/>
                <a:ea typeface="Calibri"/>
                <a:cs typeface="Calibri"/>
                <a:sym typeface="Calibri"/>
              </a:rPr>
              <a:t>De werkgever </a:t>
            </a:r>
            <a:r>
              <a:rPr kumimoji="0" lang="en-US" sz="1500" b="1" i="0" u="none" strike="noStrike" kern="1200" cap="none" spc="0" normalizeH="0" baseline="0" noProof="0">
                <a:ln>
                  <a:noFill/>
                </a:ln>
                <a:solidFill>
                  <a:srgbClr val="2C92BF"/>
                </a:solidFill>
                <a:effectLst/>
                <a:uLnTx/>
                <a:uFillTx/>
                <a:latin typeface="Calibri"/>
                <a:ea typeface="Calibri"/>
                <a:cs typeface="Calibri"/>
                <a:sym typeface="Calibri"/>
              </a:rPr>
              <a:t>communiceert transparant </a:t>
            </a:r>
            <a:r>
              <a:rPr kumimoji="0" lang="en-US" sz="1500" b="0" i="0" u="none" strike="noStrike" kern="1200" cap="none" spc="0" normalizeH="0" baseline="0" noProof="0">
                <a:ln>
                  <a:noFill/>
                </a:ln>
                <a:solidFill>
                  <a:srgbClr val="2C92BF"/>
                </a:solidFill>
                <a:effectLst/>
                <a:uLnTx/>
                <a:uFillTx/>
                <a:latin typeface="Calibri"/>
                <a:ea typeface="Calibri"/>
                <a:cs typeface="Calibri"/>
                <a:sym typeface="Calibri"/>
              </a:rPr>
              <a:t>met de werknemer met een arbeidsbeperking over de inzet van de werkondersteunende maatregelen </a:t>
            </a:r>
            <a:endParaRPr kumimoji="0" sz="1500" b="0" i="0" u="none" strike="noStrike" kern="1200" cap="none" spc="0" normalizeH="0" baseline="0" noProof="0">
              <a:ln>
                <a:noFill/>
              </a:ln>
              <a:solidFill>
                <a:srgbClr val="2C92BF"/>
              </a:solidFill>
              <a:effectLst/>
              <a:uLnTx/>
              <a:uFillTx/>
              <a:latin typeface="Calibri"/>
              <a:ea typeface="Calibri"/>
              <a:cs typeface="Calibri"/>
              <a:sym typeface="Calibri"/>
            </a:endParaRPr>
          </a:p>
          <a:p>
            <a:pPr marL="431800" marR="0" lvl="1" indent="-222250" algn="l" defTabSz="457200" rtl="0" eaLnBrk="1" fontAlgn="auto" latinLnBrk="0" hangingPunct="1">
              <a:lnSpc>
                <a:spcPct val="90000"/>
              </a:lnSpc>
              <a:spcBef>
                <a:spcPts val="200"/>
              </a:spcBef>
              <a:spcAft>
                <a:spcPts val="0"/>
              </a:spcAft>
              <a:buClr>
                <a:srgbClr val="7F7F7F"/>
              </a:buClr>
              <a:buSzPts val="1100"/>
              <a:buFont typeface="Calibri"/>
              <a:buChar char="○"/>
              <a:tabLst/>
              <a:defRPr/>
            </a:pP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Bij aanvraag van individueel maatwerk bij het departement</a:t>
            </a:r>
            <a:endParaRPr kumimoji="0" sz="1500" b="0" i="0" u="none" strike="noStrike" kern="1200" cap="none" spc="0" normalizeH="0" baseline="0" noProof="0">
              <a:ln>
                <a:noFill/>
              </a:ln>
              <a:solidFill>
                <a:srgbClr val="7F7F7F"/>
              </a:solidFill>
              <a:effectLst/>
              <a:uLnTx/>
              <a:uFillTx/>
              <a:latin typeface="Calibri"/>
              <a:ea typeface="Calibri"/>
              <a:cs typeface="Calibri"/>
              <a:sym typeface="Calibri"/>
            </a:endParaRPr>
          </a:p>
          <a:p>
            <a:pPr marL="431800" marR="0" lvl="1" indent="-222250" algn="l" defTabSz="457200" rtl="0" eaLnBrk="1" fontAlgn="auto" latinLnBrk="0" hangingPunct="1">
              <a:lnSpc>
                <a:spcPct val="90000"/>
              </a:lnSpc>
              <a:spcBef>
                <a:spcPts val="200"/>
              </a:spcBef>
              <a:spcAft>
                <a:spcPts val="0"/>
              </a:spcAft>
              <a:buClr>
                <a:srgbClr val="7F7F7F"/>
              </a:buClr>
              <a:buSzPts val="1100"/>
              <a:buFont typeface="Calibri"/>
              <a:buChar char="○"/>
              <a:tabLst/>
              <a:defRPr/>
            </a:pP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Tijdens de tewerkstelling</a:t>
            </a:r>
            <a:endParaRPr kumimoji="0" sz="1500" b="0" i="0" u="none" strike="noStrike" kern="1200" cap="none" spc="0" normalizeH="0" baseline="0" noProof="0">
              <a:ln>
                <a:noFill/>
              </a:ln>
              <a:solidFill>
                <a:srgbClr val="7F7F7F"/>
              </a:solidFill>
              <a:effectLst/>
              <a:uLnTx/>
              <a:uFillTx/>
              <a:latin typeface="Calibri"/>
              <a:ea typeface="Calibri"/>
              <a:cs typeface="Calibri"/>
              <a:sym typeface="Calibri"/>
            </a:endParaRPr>
          </a:p>
          <a:p>
            <a:pPr marL="431800" marR="0" lvl="1" indent="-222250" algn="l" defTabSz="457200" rtl="0" eaLnBrk="1" fontAlgn="auto" latinLnBrk="0" hangingPunct="1">
              <a:lnSpc>
                <a:spcPct val="90000"/>
              </a:lnSpc>
              <a:spcBef>
                <a:spcPts val="200"/>
              </a:spcBef>
              <a:spcAft>
                <a:spcPts val="0"/>
              </a:spcAft>
              <a:buClr>
                <a:srgbClr val="7F7F7F"/>
              </a:buClr>
              <a:buSzPts val="1100"/>
              <a:buFont typeface="Calibri"/>
              <a:buChar char="○"/>
              <a:tabLst/>
              <a:defRPr/>
            </a:pP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Bij aanvraag tot evaluatie</a:t>
            </a:r>
            <a:endParaRPr kumimoji="0" sz="1500" b="0" i="0" u="none" strike="noStrike" kern="1200" cap="none" spc="0" normalizeH="0" baseline="0" noProof="0">
              <a:ln>
                <a:noFill/>
              </a:ln>
              <a:solidFill>
                <a:srgbClr val="7F7F7F"/>
              </a:solidFill>
              <a:effectLst/>
              <a:uLnTx/>
              <a:uFillTx/>
              <a:latin typeface="Calibri"/>
              <a:ea typeface="Calibri"/>
              <a:cs typeface="Calibri"/>
              <a:sym typeface="Calibri"/>
            </a:endParaRPr>
          </a:p>
          <a:p>
            <a:pPr marL="215900" marR="0" lvl="0" indent="-127000" algn="l" defTabSz="457200" rtl="0" eaLnBrk="1" fontAlgn="auto" latinLnBrk="0" hangingPunct="1">
              <a:lnSpc>
                <a:spcPct val="90000"/>
              </a:lnSpc>
              <a:spcBef>
                <a:spcPts val="200"/>
              </a:spcBef>
              <a:spcAft>
                <a:spcPts val="0"/>
              </a:spcAft>
              <a:buClrTx/>
              <a:buSzTx/>
              <a:buFontTx/>
              <a:buNone/>
              <a:tabLst/>
              <a:defRPr/>
            </a:pPr>
            <a:endParaRPr kumimoji="0" sz="1500" b="0" i="0" u="none" strike="noStrike" kern="1200" cap="none" spc="0" normalizeH="0" baseline="0" noProof="0">
              <a:ln>
                <a:noFill/>
              </a:ln>
              <a:solidFill>
                <a:srgbClr val="2C92BF"/>
              </a:solidFill>
              <a:effectLst/>
              <a:uLnTx/>
              <a:uFillTx/>
              <a:latin typeface="Calibri"/>
              <a:ea typeface="Calibri"/>
              <a:cs typeface="Calibri"/>
              <a:sym typeface="Calibri"/>
            </a:endParaRPr>
          </a:p>
          <a:p>
            <a:pPr marL="215900" marR="0" lvl="0" indent="-215900" algn="l" defTabSz="457200" rtl="0" eaLnBrk="1" fontAlgn="auto" latinLnBrk="0" hangingPunct="1">
              <a:lnSpc>
                <a:spcPct val="90000"/>
              </a:lnSpc>
              <a:spcBef>
                <a:spcPts val="200"/>
              </a:spcBef>
              <a:spcAft>
                <a:spcPts val="0"/>
              </a:spcAft>
              <a:buClr>
                <a:srgbClr val="000000"/>
              </a:buClr>
              <a:buSzPts val="1400"/>
              <a:buFont typeface="Arial"/>
              <a:buChar char="●"/>
              <a:tabLst/>
              <a:defRPr/>
            </a:pPr>
            <a:r>
              <a:rPr kumimoji="0" lang="en-US" sz="1500" b="0" i="0" u="none" strike="noStrike" kern="1200" cap="none" spc="0" normalizeH="0" baseline="0" noProof="0">
                <a:ln>
                  <a:noFill/>
                </a:ln>
                <a:solidFill>
                  <a:srgbClr val="2C92BF"/>
                </a:solidFill>
                <a:effectLst/>
                <a:uLnTx/>
                <a:uFillTx/>
                <a:latin typeface="Calibri"/>
                <a:ea typeface="Calibri"/>
                <a:cs typeface="Calibri"/>
                <a:sym typeface="Calibri"/>
              </a:rPr>
              <a:t>De werkgever is de</a:t>
            </a:r>
            <a:r>
              <a:rPr kumimoji="0" lang="en-US" sz="1500" b="1" i="0" u="none" strike="noStrike" kern="1200" cap="none" spc="0" normalizeH="0" baseline="0" noProof="0">
                <a:ln>
                  <a:noFill/>
                </a:ln>
                <a:solidFill>
                  <a:srgbClr val="2C92BF"/>
                </a:solidFill>
                <a:effectLst/>
                <a:uLnTx/>
                <a:uFillTx/>
                <a:latin typeface="Calibri"/>
                <a:ea typeface="Calibri"/>
                <a:cs typeface="Calibri"/>
                <a:sym typeface="Calibri"/>
              </a:rPr>
              <a:t> (eind)verantwoordelijke: </a:t>
            </a:r>
            <a:endParaRPr kumimoji="0" sz="1500" b="0" i="0" u="none" strike="noStrike" kern="1200" cap="none" spc="0" normalizeH="0" baseline="0" noProof="0">
              <a:ln>
                <a:noFill/>
              </a:ln>
              <a:solidFill>
                <a:srgbClr val="2C92BF"/>
              </a:solidFill>
              <a:effectLst/>
              <a:uLnTx/>
              <a:uFillTx/>
              <a:latin typeface="Calibri"/>
              <a:ea typeface="Calibri"/>
              <a:cs typeface="Calibri"/>
              <a:sym typeface="Calibri"/>
            </a:endParaRPr>
          </a:p>
          <a:p>
            <a:pPr marL="431800" marR="0" lvl="1" indent="-222250" algn="l" defTabSz="457200" rtl="0" eaLnBrk="1" fontAlgn="auto" latinLnBrk="0" hangingPunct="1">
              <a:lnSpc>
                <a:spcPct val="90000"/>
              </a:lnSpc>
              <a:spcBef>
                <a:spcPts val="200"/>
              </a:spcBef>
              <a:spcAft>
                <a:spcPts val="0"/>
              </a:spcAft>
              <a:buClr>
                <a:srgbClr val="7F7F7F"/>
              </a:buClr>
              <a:buSzPts val="1100"/>
              <a:buFont typeface="Calibri"/>
              <a:buChar char="○"/>
              <a:tabLst/>
              <a:defRPr/>
            </a:pP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Vastgestelde behoefte is ondeelbaar</a:t>
            </a:r>
            <a:endParaRPr kumimoji="0" sz="1500" b="0" i="0" u="none" strike="noStrike" kern="1200" cap="none" spc="0" normalizeH="0" baseline="0" noProof="0">
              <a:ln>
                <a:noFill/>
              </a:ln>
              <a:solidFill>
                <a:srgbClr val="7F7F7F"/>
              </a:solidFill>
              <a:effectLst/>
              <a:uLnTx/>
              <a:uFillTx/>
              <a:latin typeface="Calibri"/>
              <a:ea typeface="Calibri"/>
              <a:cs typeface="Calibri"/>
              <a:sym typeface="Calibri"/>
            </a:endParaRPr>
          </a:p>
          <a:p>
            <a:pPr marL="431800" marR="0" lvl="1" indent="-222250" algn="l" defTabSz="457200" rtl="0" eaLnBrk="1" fontAlgn="auto" latinLnBrk="0" hangingPunct="1">
              <a:lnSpc>
                <a:spcPct val="90000"/>
              </a:lnSpc>
              <a:spcBef>
                <a:spcPts val="200"/>
              </a:spcBef>
              <a:spcAft>
                <a:spcPts val="0"/>
              </a:spcAft>
              <a:buClr>
                <a:srgbClr val="7F7F7F"/>
              </a:buClr>
              <a:buSzPts val="1100"/>
              <a:buFont typeface="Calibri"/>
              <a:buChar char="○"/>
              <a:tabLst/>
              <a:defRPr/>
            </a:pP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Hij ontvangt de loonpremie en ziet daarom toe op een goede inzet van de loonpremie ter ondersteuning van de tewerkstelling</a:t>
            </a:r>
            <a:endParaRPr kumimoji="0" sz="1500" b="0" i="0" u="none" strike="noStrike" kern="1200" cap="none" spc="0" normalizeH="0" baseline="0" noProof="0">
              <a:ln>
                <a:noFill/>
              </a:ln>
              <a:solidFill>
                <a:srgbClr val="7F7F7F"/>
              </a:solidFill>
              <a:effectLst/>
              <a:uLnTx/>
              <a:uFillTx/>
              <a:latin typeface="Calibri"/>
              <a:ea typeface="Calibri"/>
              <a:cs typeface="Calibri"/>
              <a:sym typeface="Calibri"/>
            </a:endParaRPr>
          </a:p>
          <a:p>
            <a:pPr marL="431800" marR="0" lvl="1" indent="-222250" algn="l" defTabSz="457200" rtl="0" eaLnBrk="1" fontAlgn="auto" latinLnBrk="0" hangingPunct="1">
              <a:lnSpc>
                <a:spcPct val="90000"/>
              </a:lnSpc>
              <a:spcBef>
                <a:spcPts val="200"/>
              </a:spcBef>
              <a:spcAft>
                <a:spcPts val="0"/>
              </a:spcAft>
              <a:buClr>
                <a:srgbClr val="7F7F7F"/>
              </a:buClr>
              <a:buSzPts val="1100"/>
              <a:buFont typeface="Arial"/>
              <a:buChar char="○"/>
              <a:tabLst/>
              <a:defRPr/>
            </a:pP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Hij</a:t>
            </a:r>
            <a:r>
              <a:rPr kumimoji="0" lang="en-US" sz="1500" b="1" i="0" u="none" strike="noStrike" kern="1200" cap="none" spc="0" normalizeH="0" baseline="0" noProof="0">
                <a:ln>
                  <a:noFill/>
                </a:ln>
                <a:solidFill>
                  <a:srgbClr val="7F7F7F"/>
                </a:solidFill>
                <a:effectLst/>
                <a:uLnTx/>
                <a:uFillTx/>
                <a:latin typeface="Calibri"/>
                <a:ea typeface="Calibri"/>
                <a:cs typeface="Calibri"/>
                <a:sym typeface="Calibri"/>
              </a:rPr>
              <a:t> </a:t>
            </a:r>
            <a:r>
              <a:rPr kumimoji="0" lang="en-US" sz="1500" b="0" i="0" u="none" strike="noStrike" kern="1200" cap="none" spc="0" normalizeH="0" baseline="0" noProof="0">
                <a:ln>
                  <a:noFill/>
                </a:ln>
                <a:solidFill>
                  <a:srgbClr val="7F7F7F"/>
                </a:solidFill>
                <a:effectLst/>
                <a:uLnTx/>
                <a:uFillTx/>
                <a:latin typeface="Calibri"/>
                <a:ea typeface="Calibri"/>
                <a:cs typeface="Calibri"/>
                <a:sym typeface="Calibri"/>
              </a:rPr>
              <a:t>ontvangt de begeleidingspremie en ziet daarom toe op de goede uitvoering van de begeleiding op de werkvloer, ongeacht of de begeleiding intern georganiseerd of extern uitbesteed wordt</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52"/>
          <p:cNvSpPr txBox="1"/>
          <p:nvPr/>
        </p:nvSpPr>
        <p:spPr>
          <a:xfrm>
            <a:off x="199375" y="624400"/>
            <a:ext cx="4649700" cy="392400"/>
          </a:xfrm>
          <a:prstGeom prst="rect">
            <a:avLst/>
          </a:prstGeom>
          <a:noFill/>
          <a:ln>
            <a:noFill/>
          </a:ln>
        </p:spPr>
        <p:txBody>
          <a:bodyPr spcFirstLastPara="1" wrap="square" lIns="91425" tIns="91425" rIns="91425" bIns="91425" anchor="t" anchorCtr="0">
            <a:spAutoFit/>
          </a:bodyPr>
          <a:lstStyle/>
          <a:p>
            <a:pPr marL="457200" marR="0" lvl="0" indent="-457200" algn="l" defTabSz="4572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C92BF"/>
                </a:solidFill>
                <a:effectLst/>
                <a:uLnTx/>
                <a:uFillTx/>
                <a:latin typeface="FlandersArtSans-Regular"/>
                <a:ea typeface="+mn-ea"/>
                <a:cs typeface="+mn-cs"/>
              </a:rPr>
              <a:t>Verplichtingen</a:t>
            </a:r>
            <a:r>
              <a:rPr kumimoji="0" lang="en-US" sz="1500" b="1" i="0" u="none" strike="noStrike" kern="1200" cap="none" spc="0" normalizeH="0" baseline="0" noProof="0" dirty="0">
                <a:ln>
                  <a:noFill/>
                </a:ln>
                <a:solidFill>
                  <a:srgbClr val="2C92BF"/>
                </a:solidFill>
                <a:effectLst/>
                <a:uLnTx/>
                <a:uFillTx/>
                <a:latin typeface="FlandersArtSans-Regular"/>
                <a:ea typeface="+mn-ea"/>
                <a:cs typeface="+mn-cs"/>
              </a:rPr>
              <a:t> </a:t>
            </a:r>
            <a:r>
              <a:rPr kumimoji="0" lang="en-US" sz="1500" b="1" i="0" u="none" strike="noStrike" kern="1200" cap="none" spc="0" normalizeH="0" baseline="0" noProof="0" dirty="0" err="1">
                <a:ln>
                  <a:noFill/>
                </a:ln>
                <a:solidFill>
                  <a:srgbClr val="2C92BF"/>
                </a:solidFill>
                <a:effectLst/>
                <a:uLnTx/>
                <a:uFillTx/>
                <a:latin typeface="FlandersArtSans-Regular"/>
                <a:ea typeface="+mn-ea"/>
                <a:cs typeface="+mn-cs"/>
              </a:rPr>
              <a:t>werkgevers</a:t>
            </a:r>
            <a:endParaRPr kumimoji="0" sz="1800" b="0" i="0" u="none" strike="noStrike" kern="1200" cap="none" spc="0" normalizeH="0" baseline="0" noProof="0" dirty="0">
              <a:ln>
                <a:noFill/>
              </a:ln>
              <a:solidFill>
                <a:srgbClr val="000000"/>
              </a:solidFill>
              <a:effectLst/>
              <a:uLnTx/>
              <a:uFillTx/>
              <a:latin typeface="FlandersArtSans-Regular"/>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E781-D7B0-AB87-FA54-09393AA058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ACC972-D0F6-0D92-40B0-90CEEF2B2D8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B002CE83-6253-B478-7C27-ABCA44A3831E}"/>
              </a:ext>
            </a:extLst>
          </p:cNvPr>
          <p:cNvPicPr>
            <a:picLocks noChangeAspect="1"/>
          </p:cNvPicPr>
          <p:nvPr/>
        </p:nvPicPr>
        <p:blipFill>
          <a:blip r:embed="rId2"/>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5A29DA2F-54BD-B60C-C40F-A893E648242C}"/>
              </a:ext>
            </a:extLst>
          </p:cNvPr>
          <p:cNvSpPr txBox="1"/>
          <p:nvPr/>
        </p:nvSpPr>
        <p:spPr>
          <a:xfrm>
            <a:off x="457199" y="318977"/>
            <a:ext cx="5507665" cy="4370427"/>
          </a:xfrm>
          <a:prstGeom prst="rect">
            <a:avLst/>
          </a:prstGeom>
          <a:noFill/>
        </p:spPr>
        <p:txBody>
          <a:bodyPr wrap="square" rtlCol="0">
            <a:spAutoFit/>
          </a:bodyPr>
          <a:lstStyle/>
          <a:p>
            <a:r>
              <a:rPr lang="nl-BE" sz="2400" dirty="0">
                <a:latin typeface="Open Sans" panose="020B0606030504020204" pitchFamily="34" charset="0"/>
                <a:ea typeface="Open Sans" panose="020B0606030504020204" pitchFamily="34" charset="0"/>
                <a:cs typeface="Open Sans" panose="020B0606030504020204" pitchFamily="34" charset="0"/>
              </a:rPr>
              <a:t>Enkele afspraken:</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Opname van de </a:t>
            </a:r>
            <a:r>
              <a:rPr lang="nl-BE" sz="2400" dirty="0" err="1">
                <a:latin typeface="Open Sans" panose="020B0606030504020204" pitchFamily="34" charset="0"/>
                <a:ea typeface="Open Sans" panose="020B0606030504020204" pitchFamily="34" charset="0"/>
                <a:cs typeface="Open Sans" panose="020B0606030504020204" pitchFamily="34" charset="0"/>
              </a:rPr>
              <a:t>webinar</a:t>
            </a:r>
            <a:r>
              <a:rPr lang="nl-BE" sz="2400" dirty="0">
                <a:latin typeface="Open Sans" panose="020B0606030504020204" pitchFamily="34" charset="0"/>
                <a:ea typeface="Open Sans" panose="020B0606030504020204" pitchFamily="34" charset="0"/>
                <a:cs typeface="Open Sans" panose="020B0606030504020204" pitchFamily="34" charset="0"/>
              </a:rPr>
              <a:t> voor verdere verspreiding</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Tijdens toelichting van sprekers graag microfoon op </a:t>
            </a:r>
            <a:r>
              <a:rPr lang="nl-BE" sz="2400" dirty="0" err="1">
                <a:latin typeface="Open Sans" panose="020B0606030504020204" pitchFamily="34" charset="0"/>
                <a:ea typeface="Open Sans" panose="020B0606030504020204" pitchFamily="34" charset="0"/>
                <a:cs typeface="Open Sans" panose="020B0606030504020204" pitchFamily="34" charset="0"/>
              </a:rPr>
              <a:t>mute</a:t>
            </a: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Uitgebreid de tijd voor vragen op het einde, kan ook al tijdens de presentaties in de chat!</a:t>
            </a:r>
          </a:p>
          <a:p>
            <a:endParaRPr lang="nl-BE" dirty="0"/>
          </a:p>
        </p:txBody>
      </p:sp>
    </p:spTree>
    <p:extLst>
      <p:ext uri="{BB962C8B-B14F-4D97-AF65-F5344CB8AC3E}">
        <p14:creationId xmlns:p14="http://schemas.microsoft.com/office/powerpoint/2010/main" val="2696684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380509-629E-4D50-9A51-CA015027C81D}"/>
              </a:ext>
            </a:extLst>
          </p:cNvPr>
          <p:cNvSpPr>
            <a:spLocks noGrp="1"/>
          </p:cNvSpPr>
          <p:nvPr>
            <p:ph type="title"/>
          </p:nvPr>
        </p:nvSpPr>
        <p:spPr>
          <a:xfrm>
            <a:off x="433526" y="568326"/>
            <a:ext cx="5228364" cy="388407"/>
          </a:xfrm>
        </p:spPr>
        <p:txBody>
          <a:bodyPr anchor="t">
            <a:normAutofit/>
          </a:bodyPr>
          <a:lstStyle/>
          <a:p>
            <a:r>
              <a:rPr lang="nl-BE" sz="2000" b="1" dirty="0"/>
              <a:t>Wat als de premies onvoldoende zijn? </a:t>
            </a:r>
          </a:p>
        </p:txBody>
      </p:sp>
      <p:pic>
        <p:nvPicPr>
          <p:cNvPr id="10" name="Afbeelding 9">
            <a:extLst>
              <a:ext uri="{FF2B5EF4-FFF2-40B4-BE49-F238E27FC236}">
                <a16:creationId xmlns:a16="http://schemas.microsoft.com/office/drawing/2014/main" id="{D8F4B492-AFE9-41EB-A7E1-DCACDEB5A99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1726" b="-2"/>
          <a:stretch>
            <a:fillRect/>
          </a:stretch>
        </p:blipFill>
        <p:spPr>
          <a:xfrm>
            <a:off x="6216650" y="568325"/>
            <a:ext cx="2359025" cy="4003675"/>
          </a:xfrm>
          <a:prstGeom prst="rect">
            <a:avLst/>
          </a:prstGeom>
          <a:noFill/>
        </p:spPr>
      </p:pic>
      <p:sp>
        <p:nvSpPr>
          <p:cNvPr id="6" name="Tijdelijke aanduiding voor inhoud 5">
            <a:extLst>
              <a:ext uri="{FF2B5EF4-FFF2-40B4-BE49-F238E27FC236}">
                <a16:creationId xmlns:a16="http://schemas.microsoft.com/office/drawing/2014/main" id="{2B46FE06-E693-4C83-8AC7-5C0B6DE8B035}"/>
              </a:ext>
            </a:extLst>
          </p:cNvPr>
          <p:cNvSpPr>
            <a:spLocks noGrp="1"/>
          </p:cNvSpPr>
          <p:nvPr>
            <p:ph type="body" sz="quarter" idx="11"/>
          </p:nvPr>
        </p:nvSpPr>
        <p:spPr>
          <a:xfrm>
            <a:off x="434108" y="1254129"/>
            <a:ext cx="5661891" cy="3146422"/>
          </a:xfrm>
        </p:spPr>
        <p:txBody>
          <a:bodyPr anchor="t">
            <a:normAutofit/>
          </a:bodyPr>
          <a:lstStyle/>
          <a:p>
            <a:r>
              <a:rPr lang="nl-BE" sz="1300" dirty="0"/>
              <a:t>Op maat van werknemer in de werksituatie = </a:t>
            </a:r>
            <a:r>
              <a:rPr lang="nl-BE" sz="1300" dirty="0" err="1"/>
              <a:t>jobafhankelijk</a:t>
            </a:r>
            <a:endParaRPr lang="nl-BE" sz="1300" dirty="0"/>
          </a:p>
          <a:p>
            <a:pPr marL="0" indent="0">
              <a:buNone/>
            </a:pPr>
            <a:endParaRPr lang="nl-BE" sz="1300" dirty="0"/>
          </a:p>
          <a:p>
            <a:r>
              <a:rPr lang="nl-BE" sz="1300" dirty="0"/>
              <a:t>Mogelijkheid om een </a:t>
            </a:r>
            <a:r>
              <a:rPr lang="nl-BE" sz="1300" b="1" dirty="0"/>
              <a:t>verhoging</a:t>
            </a:r>
            <a:r>
              <a:rPr lang="nl-BE" sz="1300" dirty="0"/>
              <a:t> aan te vragen</a:t>
            </a:r>
          </a:p>
          <a:p>
            <a:pPr lvl="1"/>
            <a:r>
              <a:rPr lang="nl-BE" sz="1300" dirty="0"/>
              <a:t>Enkel voor premies met duurtijd van 5 jaar</a:t>
            </a:r>
          </a:p>
          <a:p>
            <a:pPr lvl="1"/>
            <a:r>
              <a:rPr lang="nl-BE" sz="1300" dirty="0"/>
              <a:t>Vanaf het tweede jaar na de start van uw premies</a:t>
            </a:r>
          </a:p>
          <a:p>
            <a:pPr marL="180000" lvl="1" indent="0">
              <a:buNone/>
            </a:pPr>
            <a:endParaRPr lang="nl-BE" sz="1300" dirty="0"/>
          </a:p>
          <a:p>
            <a:r>
              <a:rPr lang="nl-BE" sz="1300" dirty="0"/>
              <a:t>Evaluatie van de </a:t>
            </a:r>
            <a:r>
              <a:rPr lang="nl-BE" sz="1300" b="1" dirty="0"/>
              <a:t>duurtijd</a:t>
            </a:r>
          </a:p>
          <a:p>
            <a:pPr lvl="1"/>
            <a:r>
              <a:rPr lang="nl-BE" sz="1300" dirty="0"/>
              <a:t>Enkel voor premies met duurtijd van 5 jaar </a:t>
            </a:r>
          </a:p>
          <a:p>
            <a:pPr lvl="1"/>
            <a:r>
              <a:rPr lang="nl-BE" sz="1300" dirty="0"/>
              <a:t>Verlenging mogelijk vanaf laatste jaar premie</a:t>
            </a:r>
          </a:p>
          <a:p>
            <a:pPr marL="180000" lvl="1" indent="0">
              <a:buNone/>
            </a:pPr>
            <a:endParaRPr lang="nl-BE" sz="1300" dirty="0"/>
          </a:p>
          <a:p>
            <a:r>
              <a:rPr lang="nl-BE" sz="1300" dirty="0"/>
              <a:t>Procedure</a:t>
            </a:r>
          </a:p>
          <a:p>
            <a:pPr lvl="2"/>
            <a:r>
              <a:rPr lang="nl-BE" sz="1300" dirty="0"/>
              <a:t>Aanvraag via WSE-loket met gemotiveerde aanvraag</a:t>
            </a:r>
          </a:p>
          <a:p>
            <a:pPr lvl="2"/>
            <a:r>
              <a:rPr lang="nl-BE" sz="1300" dirty="0"/>
              <a:t>Evaluatie door VDAB</a:t>
            </a:r>
          </a:p>
          <a:p>
            <a:endParaRPr lang="nl-BE" sz="1300" dirty="0"/>
          </a:p>
          <a:p>
            <a:pPr marL="0" indent="0">
              <a:buNone/>
            </a:pPr>
            <a:endParaRPr lang="nl-BE" sz="1300" dirty="0"/>
          </a:p>
        </p:txBody>
      </p:sp>
    </p:spTree>
    <p:extLst>
      <p:ext uri="{BB962C8B-B14F-4D97-AF65-F5344CB8AC3E}">
        <p14:creationId xmlns:p14="http://schemas.microsoft.com/office/powerpoint/2010/main" val="326107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52E415-3C69-9565-C580-2CBF3A78B7C4}"/>
              </a:ext>
            </a:extLst>
          </p:cNvPr>
          <p:cNvSpPr txBox="1"/>
          <p:nvPr/>
        </p:nvSpPr>
        <p:spPr>
          <a:xfrm>
            <a:off x="651239" y="2218267"/>
            <a:ext cx="6377354" cy="2243665"/>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6B8EE"/>
                </a:solidFill>
                <a:effectLst/>
                <a:uLnTx/>
                <a:uFillTx/>
                <a:latin typeface="FlandersArtSans-Bold"/>
                <a:ea typeface="+mn-ea"/>
                <a:cs typeface="+mn-cs"/>
              </a:rPr>
              <a:t>Contact</a:t>
            </a:r>
            <a:r>
              <a:rPr kumimoji="0" lang="en-GB" sz="1400" b="0" i="0" u="none" strike="noStrike" kern="1200" cap="none" spc="0" normalizeH="0" baseline="0" noProof="0" dirty="0">
                <a:ln>
                  <a:noFill/>
                </a:ln>
                <a:solidFill>
                  <a:srgbClr val="2C92BF"/>
                </a:solidFill>
                <a:effectLst/>
                <a:uLnTx/>
                <a:uFillTx/>
                <a:latin typeface="FlandersArtSans-Bold"/>
                <a:ea typeface="+mn-ea"/>
                <a:cs typeface="+mn-cs"/>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Patricia.vroman@vlaanderen.be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FFFFFF"/>
                </a:solidFill>
                <a:effectLst/>
                <a:uLnTx/>
                <a:uFillTx/>
                <a:latin typeface="FlandersArtSans-Regular"/>
                <a:ea typeface="+mn-ea"/>
                <a:cs typeface="+mn-cs"/>
              </a:rPr>
              <a:t>tel</a:t>
            </a: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 +32 499 86 49 38</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landersArtSans-Regular"/>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hlinkClick r:id="rId3">
                  <a:extLst>
                    <a:ext uri="{A12FA001-AC4F-418D-AE19-62706E023703}">
                      <ahyp:hlinkClr xmlns:ahyp="http://schemas.microsoft.com/office/drawing/2018/hyperlinkcolor" val="tx"/>
                    </a:ext>
                  </a:extLst>
                </a:hlinkClick>
              </a:rPr>
              <a:t>https://www.vlaanderen.be/werken/individueel-maatwerk</a:t>
            </a: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 </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landersArtSans-Regular"/>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hlinkClick r:id="rId4">
                  <a:extLst>
                    <a:ext uri="{A12FA001-AC4F-418D-AE19-62706E023703}">
                      <ahyp:hlinkClr xmlns:ahyp="http://schemas.microsoft.com/office/drawing/2018/hyperlinkcolor" val="tx"/>
                    </a:ext>
                  </a:extLst>
                </a:hlinkClick>
              </a:rPr>
              <a:t>www.vlaanderen.be/Individueel-maatwerk</a:t>
            </a:r>
            <a:endParaRPr kumimoji="0" lang="en-GB" sz="1400" b="0" i="0" u="none" strike="noStrike" kern="1200" cap="none" spc="0" normalizeH="0" baseline="0" noProof="0" dirty="0">
              <a:ln>
                <a:noFill/>
              </a:ln>
              <a:solidFill>
                <a:srgbClr val="FFFFFF"/>
              </a:solidFill>
              <a:effectLst/>
              <a:uLnTx/>
              <a:uFillTx/>
              <a:latin typeface="FlandersArtSans-Regular"/>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hlinkClick r:id="rId5">
                  <a:extLst>
                    <a:ext uri="{A12FA001-AC4F-418D-AE19-62706E023703}">
                      <ahyp:hlinkClr xmlns:ahyp="http://schemas.microsoft.com/office/drawing/2018/hyperlinkcolor" val="tx"/>
                    </a:ext>
                  </a:extLst>
                </a:hlinkClick>
              </a:rPr>
              <a:t>contactformulieren.wewis.vlaanderen.be/s/individueel-maatwerk</a:t>
            </a: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 </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landersArtSans-Regular"/>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6B8EE"/>
                </a:solidFill>
                <a:effectLst/>
                <a:uLnTx/>
                <a:uFillTx/>
                <a:latin typeface="FlandersArtSans-Bold"/>
                <a:ea typeface="+mn-ea"/>
                <a:cs typeface="+mn-cs"/>
              </a:rPr>
              <a:t>Adres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Marie-Elisabeth </a:t>
            </a:r>
            <a:r>
              <a:rPr kumimoji="0" lang="en-GB" sz="1400" b="0" i="0" u="none" strike="noStrike" kern="1200" cap="none" spc="0" normalizeH="0" baseline="0" noProof="0" dirty="0" err="1">
                <a:ln>
                  <a:noFill/>
                </a:ln>
                <a:solidFill>
                  <a:srgbClr val="FFFFFF"/>
                </a:solidFill>
                <a:effectLst/>
                <a:uLnTx/>
                <a:uFillTx/>
                <a:latin typeface="FlandersArtSans-Regular"/>
                <a:ea typeface="+mn-ea"/>
                <a:cs typeface="+mn-cs"/>
              </a:rPr>
              <a:t>Belpairegebouw</a:t>
            </a:r>
            <a:endParaRPr kumimoji="0" lang="en-GB" sz="1400" b="0" i="0" u="none" strike="noStrike" kern="1200" cap="none" spc="0" normalizeH="0" baseline="0" noProof="0" dirty="0">
              <a:ln>
                <a:noFill/>
              </a:ln>
              <a:solidFill>
                <a:srgbClr val="FFFFFF"/>
              </a:solidFill>
              <a:effectLst/>
              <a:uLnTx/>
              <a:uFillTx/>
              <a:latin typeface="FlandersArtSans-Regular"/>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Simon </a:t>
            </a:r>
            <a:r>
              <a:rPr kumimoji="0" lang="en-GB" sz="1400" b="0" i="0" u="none" strike="noStrike" kern="1200" cap="none" spc="0" normalizeH="0" baseline="0" noProof="0" dirty="0" err="1">
                <a:ln>
                  <a:noFill/>
                </a:ln>
                <a:solidFill>
                  <a:srgbClr val="FFFFFF"/>
                </a:solidFill>
                <a:effectLst/>
                <a:uLnTx/>
                <a:uFillTx/>
                <a:latin typeface="FlandersArtSans-Regular"/>
                <a:ea typeface="+mn-ea"/>
                <a:cs typeface="+mn-cs"/>
              </a:rPr>
              <a:t>Bolivarlaan</a:t>
            </a: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 17</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landersArtSans-Regular"/>
                <a:ea typeface="+mn-ea"/>
                <a:cs typeface="+mn-cs"/>
              </a:rPr>
              <a:t>1000 Brussel</a:t>
            </a:r>
            <a:endParaRPr kumimoji="0" lang="en-BE" sz="1400" b="0" i="0" u="none" strike="noStrike" kern="1200" cap="none" spc="0" normalizeH="0" baseline="0" noProof="0" dirty="0">
              <a:ln>
                <a:noFill/>
              </a:ln>
              <a:solidFill>
                <a:srgbClr val="FFFFFF"/>
              </a:solidFill>
              <a:effectLst/>
              <a:uLnTx/>
              <a:uFillTx/>
              <a:latin typeface="FlandersArtSans-Regular"/>
              <a:ea typeface="+mn-ea"/>
              <a:cs typeface="+mn-cs"/>
            </a:endParaRPr>
          </a:p>
        </p:txBody>
      </p:sp>
    </p:spTree>
    <p:extLst>
      <p:ext uri="{BB962C8B-B14F-4D97-AF65-F5344CB8AC3E}">
        <p14:creationId xmlns:p14="http://schemas.microsoft.com/office/powerpoint/2010/main" val="2747848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tekst, kleding, persoon, poster&#10;&#10;Door AI gegenereerde inhoud is mogelijk onjuist.">
            <a:extLst>
              <a:ext uri="{FF2B5EF4-FFF2-40B4-BE49-F238E27FC236}">
                <a16:creationId xmlns:a16="http://schemas.microsoft.com/office/drawing/2014/main" id="{0D205244-5A6C-C5F7-FC31-3ABCA8F24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949" y="775420"/>
            <a:ext cx="2020870" cy="3592658"/>
          </a:xfrm>
          <a:prstGeom prst="rect">
            <a:avLst/>
          </a:prstGeom>
          <a:effectLst>
            <a:outerShdw blurRad="254000" dist="38100" dir="2700000" sx="103000" sy="103000" algn="tl" rotWithShape="0">
              <a:prstClr val="black">
                <a:alpha val="15000"/>
              </a:prstClr>
            </a:outerShdw>
          </a:effectLst>
        </p:spPr>
      </p:pic>
      <p:pic>
        <p:nvPicPr>
          <p:cNvPr id="3" name="Afbeelding 2" descr="Afbeelding met tekst, kleding, persoon, tafel&#10;&#10;Door AI gegenereerde inhoud is mogelijk onjuist.">
            <a:extLst>
              <a:ext uri="{FF2B5EF4-FFF2-40B4-BE49-F238E27FC236}">
                <a16:creationId xmlns:a16="http://schemas.microsoft.com/office/drawing/2014/main" id="{3ECA90A9-A5E5-031A-3C19-22A15EC81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26" y="775422"/>
            <a:ext cx="2020870" cy="3592657"/>
          </a:xfrm>
          <a:prstGeom prst="rect">
            <a:avLst/>
          </a:prstGeom>
          <a:effectLst>
            <a:outerShdw blurRad="254000" dist="38100" dir="2700000" sx="103000" sy="103000" algn="tl" rotWithShape="0">
              <a:prstClr val="black">
                <a:alpha val="15000"/>
              </a:prstClr>
            </a:outerShdw>
          </a:effectLst>
        </p:spPr>
      </p:pic>
      <p:pic>
        <p:nvPicPr>
          <p:cNvPr id="4" name="Afbeelding 3" descr="Afbeelding met tekst, kleding, persoon, overdekt&#10;&#10;Door AI gegenereerde inhoud is mogelijk onjuist.">
            <a:extLst>
              <a:ext uri="{FF2B5EF4-FFF2-40B4-BE49-F238E27FC236}">
                <a16:creationId xmlns:a16="http://schemas.microsoft.com/office/drawing/2014/main" id="{145FC26B-E175-D769-9330-F2C9568C7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171" y="775420"/>
            <a:ext cx="2020871" cy="3592659"/>
          </a:xfrm>
          <a:prstGeom prst="rect">
            <a:avLst/>
          </a:prstGeom>
          <a:effectLst>
            <a:outerShdw blurRad="254000" dist="38100" dir="2700000" sx="103000" sy="103000" algn="tl" rotWithShape="0">
              <a:prstClr val="black">
                <a:alpha val="15000"/>
              </a:prstClr>
            </a:outerShdw>
          </a:effectLst>
        </p:spPr>
      </p:pic>
    </p:spTree>
    <p:extLst>
      <p:ext uri="{BB962C8B-B14F-4D97-AF65-F5344CB8AC3E}">
        <p14:creationId xmlns:p14="http://schemas.microsoft.com/office/powerpoint/2010/main" val="639294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AB65F5-AACD-ACAF-097F-422E0B20CAA3}"/>
              </a:ext>
            </a:extLst>
          </p:cNvPr>
          <p:cNvSpPr>
            <a:spLocks noGrp="1"/>
          </p:cNvSpPr>
          <p:nvPr>
            <p:ph type="body" sz="quarter" idx="11"/>
          </p:nvPr>
        </p:nvSpPr>
        <p:spPr>
          <a:xfrm>
            <a:off x="397750" y="1498055"/>
            <a:ext cx="2735407" cy="2234879"/>
          </a:xfrm>
          <a:solidFill>
            <a:schemeClr val="accent2"/>
          </a:solidFill>
        </p:spPr>
        <p:txBody>
          <a:bodyPr/>
          <a:lstStyle/>
          <a:p>
            <a:pPr algn="ctr"/>
            <a:endParaRPr lang="nl-BE" sz="2025">
              <a:solidFill>
                <a:schemeClr val="bg1"/>
              </a:solidFill>
              <a:ea typeface="Poppins Black"/>
              <a:cs typeface="Poppins Black"/>
              <a:sym typeface="Poppins Black"/>
            </a:endParaRPr>
          </a:p>
          <a:p>
            <a:pPr algn="ctr"/>
            <a:r>
              <a:rPr lang="nl-BE" sz="2175">
                <a:solidFill>
                  <a:schemeClr val="bg1"/>
                </a:solidFill>
                <a:ea typeface="Poppins Black"/>
                <a:cs typeface="Poppins Black"/>
                <a:sym typeface="Poppins Black"/>
              </a:rPr>
              <a:t>Voorsprongtrajecten</a:t>
            </a:r>
            <a:endParaRPr lang="nl-BE" sz="2175">
              <a:solidFill>
                <a:schemeClr val="bg1"/>
              </a:solidFill>
            </a:endParaRPr>
          </a:p>
          <a:p>
            <a:pPr algn="ctr"/>
            <a:endParaRPr lang="nl-BE">
              <a:latin typeface="FlandersArtSans-Regular" panose="00000500000000000000" pitchFamily="2" charset="0"/>
            </a:endParaRPr>
          </a:p>
          <a:p>
            <a:pPr algn="ctr"/>
            <a:r>
              <a:rPr lang="nl-BE" sz="1650">
                <a:latin typeface="FlandersArtSans-Regular" panose="00000500000000000000" pitchFamily="2" charset="0"/>
              </a:rPr>
              <a:t>Begeleiding voor bedrijven die </a:t>
            </a:r>
            <a:br>
              <a:rPr lang="nl-BE" sz="1650">
                <a:latin typeface="FlandersArtSans-Regular" panose="00000500000000000000" pitchFamily="2" charset="0"/>
              </a:rPr>
            </a:br>
            <a:r>
              <a:rPr lang="nl-BE" sz="1650">
                <a:latin typeface="FlandersArtSans-Regular" panose="00000500000000000000" pitchFamily="2" charset="0"/>
              </a:rPr>
              <a:t>willen groeien via hun mensen</a:t>
            </a:r>
          </a:p>
          <a:p>
            <a:pPr algn="ctr"/>
            <a:endParaRPr lang="nl-BE" sz="3000">
              <a:solidFill>
                <a:schemeClr val="bg1"/>
              </a:solidFill>
            </a:endParaRPr>
          </a:p>
          <a:p>
            <a:endParaRPr lang="nl-BE"/>
          </a:p>
        </p:txBody>
      </p:sp>
      <p:pic>
        <p:nvPicPr>
          <p:cNvPr id="6" name="Tijdelijke aanduiding voor afbeelding 5" descr="Afbeelding met overdekt, kleding, muur, persoon&#10;&#10;Door AI gegenereerde inhoud is mogelijk onjuist.">
            <a:extLst>
              <a:ext uri="{FF2B5EF4-FFF2-40B4-BE49-F238E27FC236}">
                <a16:creationId xmlns:a16="http://schemas.microsoft.com/office/drawing/2014/main" id="{5A9E2200-F374-7D62-E05D-58EC3D2468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877" r="4877"/>
          <a:stretch>
            <a:fillRect/>
          </a:stretch>
        </p:blipFill>
        <p:spPr/>
      </p:pic>
    </p:spTree>
    <p:extLst>
      <p:ext uri="{BB962C8B-B14F-4D97-AF65-F5344CB8AC3E}">
        <p14:creationId xmlns:p14="http://schemas.microsoft.com/office/powerpoint/2010/main" val="3649252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C77B5-1D11-F66A-5DBF-8EF48E2A5A31}"/>
              </a:ext>
            </a:extLst>
          </p:cNvPr>
          <p:cNvSpPr>
            <a:spLocks noGrp="1"/>
          </p:cNvSpPr>
          <p:nvPr>
            <p:ph type="title"/>
          </p:nvPr>
        </p:nvSpPr>
        <p:spPr/>
        <p:txBody>
          <a:bodyPr>
            <a:normAutofit/>
          </a:bodyPr>
          <a:lstStyle/>
          <a:p>
            <a:r>
              <a:rPr lang="nl-BE" sz="2475"/>
              <a:t>Bedrijven willen groeien, maar botsen op grenzen</a:t>
            </a:r>
          </a:p>
        </p:txBody>
      </p:sp>
      <p:sp>
        <p:nvSpPr>
          <p:cNvPr id="3" name="Tijdelijke aanduiding voor inhoud 2">
            <a:extLst>
              <a:ext uri="{FF2B5EF4-FFF2-40B4-BE49-F238E27FC236}">
                <a16:creationId xmlns:a16="http://schemas.microsoft.com/office/drawing/2014/main" id="{E2E6BAE7-982F-8EAC-B9EB-5892F24E7C94}"/>
              </a:ext>
            </a:extLst>
          </p:cNvPr>
          <p:cNvSpPr>
            <a:spLocks noGrp="1"/>
          </p:cNvSpPr>
          <p:nvPr>
            <p:ph idx="1"/>
          </p:nvPr>
        </p:nvSpPr>
        <p:spPr>
          <a:xfrm>
            <a:off x="788405" y="1067666"/>
            <a:ext cx="8171574" cy="3018461"/>
          </a:xfrm>
        </p:spPr>
        <p:txBody>
          <a:bodyPr anchor="ctr">
            <a:normAutofit/>
          </a:bodyPr>
          <a:lstStyle/>
          <a:p>
            <a:pPr marL="342883" indent="-342883">
              <a:buBlip>
                <a:blip r:embed="rId3"/>
              </a:buBlip>
            </a:pPr>
            <a:r>
              <a:rPr lang="nl-BE" sz="1800">
                <a:latin typeface="FlandersArtSans-Regular" panose="00000500000000000000" pitchFamily="2" charset="0"/>
              </a:rPr>
              <a:t>Medewerkers willen blijven leren, maar er is weinig tijd of structuur</a:t>
            </a:r>
          </a:p>
          <a:p>
            <a:pPr marL="342883" indent="-342883">
              <a:buBlip>
                <a:blip r:embed="rId3"/>
              </a:buBlip>
            </a:pPr>
            <a:r>
              <a:rPr lang="nl-BE" sz="1800">
                <a:latin typeface="FlandersArtSans-Regular" panose="00000500000000000000" pitchFamily="2" charset="0"/>
              </a:rPr>
              <a:t>Inclusie en werkbaarheid zijn belangrijker dan ooit, maar vaak moeilijk te realiseren</a:t>
            </a:r>
          </a:p>
          <a:p>
            <a:pPr marL="342883" indent="-342883">
              <a:buBlip>
                <a:blip r:embed="rId3"/>
              </a:buBlip>
            </a:pPr>
            <a:r>
              <a:rPr lang="nl-BE" sz="1800">
                <a:latin typeface="FlandersArtSans-Regular" panose="00000500000000000000" pitchFamily="2" charset="0"/>
              </a:rPr>
              <a:t>Veel bedrijven zoeken oplossingen, maar weten niet waar te beginnen</a:t>
            </a:r>
          </a:p>
        </p:txBody>
      </p:sp>
    </p:spTree>
    <p:extLst>
      <p:ext uri="{BB962C8B-B14F-4D97-AF65-F5344CB8AC3E}">
        <p14:creationId xmlns:p14="http://schemas.microsoft.com/office/powerpoint/2010/main" val="2638888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C77B5-1D11-F66A-5DBF-8EF48E2A5A31}"/>
              </a:ext>
            </a:extLst>
          </p:cNvPr>
          <p:cNvSpPr>
            <a:spLocks noGrp="1"/>
          </p:cNvSpPr>
          <p:nvPr>
            <p:ph type="title"/>
          </p:nvPr>
        </p:nvSpPr>
        <p:spPr/>
        <p:txBody>
          <a:bodyPr/>
          <a:lstStyle/>
          <a:p>
            <a:r>
              <a:rPr lang="nl-BE" sz="2475"/>
              <a:t>Wat zijn de Voorsprongtrajecten?</a:t>
            </a:r>
          </a:p>
        </p:txBody>
      </p:sp>
      <p:sp>
        <p:nvSpPr>
          <p:cNvPr id="3" name="Tijdelijke aanduiding voor inhoud 2">
            <a:extLst>
              <a:ext uri="{FF2B5EF4-FFF2-40B4-BE49-F238E27FC236}">
                <a16:creationId xmlns:a16="http://schemas.microsoft.com/office/drawing/2014/main" id="{E2E6BAE7-982F-8EAC-B9EB-5892F24E7C94}"/>
              </a:ext>
            </a:extLst>
          </p:cNvPr>
          <p:cNvSpPr>
            <a:spLocks noGrp="1"/>
          </p:cNvSpPr>
          <p:nvPr>
            <p:ph idx="1"/>
          </p:nvPr>
        </p:nvSpPr>
        <p:spPr>
          <a:xfrm>
            <a:off x="788405" y="1036493"/>
            <a:ext cx="8171574" cy="3049634"/>
          </a:xfrm>
        </p:spPr>
        <p:txBody>
          <a:bodyPr anchor="ctr">
            <a:normAutofit/>
          </a:bodyPr>
          <a:lstStyle/>
          <a:p>
            <a:pPr marL="342883" indent="-342883">
              <a:buBlip>
                <a:blip r:embed="rId3"/>
              </a:buBlip>
            </a:pPr>
            <a:r>
              <a:rPr lang="nl-BE" sz="1800">
                <a:latin typeface="FlandersArtSans-Regular" panose="00000500000000000000" pitchFamily="2" charset="0"/>
              </a:rPr>
              <a:t>Begeleidingstraject, volledig of deels gesubsidieerd, gegeven door </a:t>
            </a:r>
            <a:r>
              <a:rPr lang="nl-BE" sz="1800" err="1">
                <a:latin typeface="FlandersArtSans-Regular" panose="00000500000000000000" pitchFamily="2" charset="0"/>
              </a:rPr>
              <a:t>vakexperts</a:t>
            </a:r>
            <a:r>
              <a:rPr lang="nl-BE" sz="1800">
                <a:latin typeface="FlandersArtSans-Regular" panose="00000500000000000000" pitchFamily="2" charset="0"/>
              </a:rPr>
              <a:t>.</a:t>
            </a:r>
          </a:p>
          <a:p>
            <a:pPr marL="342883" indent="-342883">
              <a:buBlip>
                <a:blip r:embed="rId3"/>
              </a:buBlip>
            </a:pPr>
            <a:r>
              <a:rPr lang="nl-BE" sz="1800">
                <a:latin typeface="FlandersArtSans-Regular" panose="00000500000000000000" pitchFamily="2" charset="0"/>
              </a:rPr>
              <a:t>Op maat van de noden en beschikbare tijd van de onderneming.</a:t>
            </a:r>
          </a:p>
          <a:p>
            <a:pPr marL="342883" indent="-342883">
              <a:buBlip>
                <a:blip r:embed="rId3"/>
              </a:buBlip>
            </a:pPr>
            <a:r>
              <a:rPr lang="nl-BE" sz="1800">
                <a:latin typeface="FlandersArtSans-Regular" panose="00000500000000000000" pitchFamily="2" charset="0"/>
              </a:rPr>
              <a:t>Concrete verbeteringen op de werkvloer.</a:t>
            </a:r>
          </a:p>
          <a:p>
            <a:pPr marL="342883" indent="-342883">
              <a:buBlip>
                <a:blip r:embed="rId3"/>
              </a:buBlip>
            </a:pPr>
            <a:r>
              <a:rPr lang="nl-BE" sz="1800">
                <a:latin typeface="FlandersArtSans-Regular" panose="00000500000000000000" pitchFamily="2" charset="0"/>
              </a:rPr>
              <a:t>Met steun van Europa en de Vlaamse overheid.</a:t>
            </a:r>
          </a:p>
          <a:p>
            <a:pPr marL="342883" indent="-342883">
              <a:buBlip>
                <a:blip r:embed="rId3"/>
              </a:buBlip>
            </a:pPr>
            <a:r>
              <a:rPr lang="nl-BE" sz="1800">
                <a:latin typeface="FlandersArtSans-Regular" panose="00000500000000000000" pitchFamily="2" charset="0"/>
              </a:rPr>
              <a:t>Voor micro-ondernemingen, kmo’s, grote bedrijven en </a:t>
            </a:r>
            <a:r>
              <a:rPr lang="nl-BE" sz="1800" err="1">
                <a:latin typeface="FlandersArtSans-Regular" panose="00000500000000000000" pitchFamily="2" charset="0"/>
              </a:rPr>
              <a:t>social-profit</a:t>
            </a:r>
            <a:r>
              <a:rPr lang="nl-BE" sz="1800">
                <a:latin typeface="FlandersArtSans-Regular" panose="00000500000000000000" pitchFamily="2" charset="0"/>
              </a:rPr>
              <a:t>.</a:t>
            </a:r>
            <a:br>
              <a:rPr lang="nl-BE" sz="1050">
                <a:latin typeface="FlandersArtSans-Regular" panose="00000500000000000000" pitchFamily="2" charset="0"/>
              </a:rPr>
            </a:br>
            <a:r>
              <a:rPr lang="nl-BE" sz="1050">
                <a:latin typeface="FlandersArtSans-Regular" panose="00000500000000000000" pitchFamily="2" charset="0"/>
              </a:rPr>
              <a:t>(afhankelijk van het Voorsprongtraject)</a:t>
            </a:r>
            <a:endParaRPr lang="nl-BE" sz="1800">
              <a:latin typeface="FlandersArtSans-Regular" panose="00000500000000000000" pitchFamily="2" charset="0"/>
            </a:endParaRPr>
          </a:p>
        </p:txBody>
      </p:sp>
    </p:spTree>
    <p:extLst>
      <p:ext uri="{BB962C8B-B14F-4D97-AF65-F5344CB8AC3E}">
        <p14:creationId xmlns:p14="http://schemas.microsoft.com/office/powerpoint/2010/main" val="653866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tekst, Lettertype, Graphics, grafische vormgeving&#10;&#10;Door AI gegenereerde inhoud is mogelijk onjuist.">
            <a:extLst>
              <a:ext uri="{FF2B5EF4-FFF2-40B4-BE49-F238E27FC236}">
                <a16:creationId xmlns:a16="http://schemas.microsoft.com/office/drawing/2014/main" id="{2C6AB35E-AC63-572C-4934-828F74EF911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494" t="-39385" r="3075" b="-58953"/>
          <a:stretch>
            <a:fillRect/>
          </a:stretch>
        </p:blipFill>
        <p:spPr>
          <a:xfrm>
            <a:off x="4241429" y="0"/>
            <a:ext cx="4905845" cy="5147161"/>
          </a:xfrm>
        </p:spPr>
      </p:pic>
      <p:sp>
        <p:nvSpPr>
          <p:cNvPr id="16" name="Titel 1">
            <a:extLst>
              <a:ext uri="{FF2B5EF4-FFF2-40B4-BE49-F238E27FC236}">
                <a16:creationId xmlns:a16="http://schemas.microsoft.com/office/drawing/2014/main" id="{BE0637CE-5511-D22F-3A14-3218720BCFE4}"/>
              </a:ext>
            </a:extLst>
          </p:cNvPr>
          <p:cNvSpPr txBox="1">
            <a:spLocks/>
          </p:cNvSpPr>
          <p:nvPr/>
        </p:nvSpPr>
        <p:spPr>
          <a:xfrm>
            <a:off x="328179" y="247961"/>
            <a:ext cx="3909678" cy="950979"/>
          </a:xfrm>
          <a:prstGeom prst="rect">
            <a:avLst/>
          </a:prstGeom>
          <a:solidFill>
            <a:srgbClr val="30B7BB"/>
          </a:solidFill>
        </p:spPr>
        <p:txBody>
          <a:bodyPr/>
          <a:lstStyle>
            <a:lvl1pPr algn="l" defTabSz="1828800" rtl="0" eaLnBrk="1" latinLnBrk="0" hangingPunct="1">
              <a:lnSpc>
                <a:spcPts val="7600"/>
              </a:lnSpc>
              <a:spcBef>
                <a:spcPts val="0"/>
              </a:spcBef>
              <a:buNone/>
              <a:defRPr sz="7400" b="0" i="0" kern="1200">
                <a:solidFill>
                  <a:schemeClr val="tx1"/>
                </a:solidFill>
                <a:latin typeface="FlandersArtSans-Bold" panose="00000800000000000000" pitchFamily="2" charset="0"/>
                <a:ea typeface="+mj-ea"/>
                <a:cs typeface="FlandersArtSans-Bold" panose="00000800000000000000" pitchFamily="2" charset="0"/>
              </a:defRPr>
            </a:lvl1pPr>
          </a:lstStyle>
          <a:p>
            <a:pPr defTabSz="685800">
              <a:lnSpc>
                <a:spcPts val="2850"/>
              </a:lnSpc>
              <a:buClrTx/>
            </a:pPr>
            <a:r>
              <a:rPr lang="nl-BE" sz="2475">
                <a:solidFill>
                  <a:srgbClr val="FFFFFF"/>
                </a:solidFill>
              </a:rPr>
              <a:t>Traject 1: </a:t>
            </a:r>
            <a:br>
              <a:rPr lang="nl-BE" sz="2475">
                <a:solidFill>
                  <a:srgbClr val="FFFFFF"/>
                </a:solidFill>
              </a:rPr>
            </a:br>
            <a:r>
              <a:rPr lang="nl-BE" sz="2475">
                <a:solidFill>
                  <a:srgbClr val="FFFFFF"/>
                </a:solidFill>
              </a:rPr>
              <a:t>Voorsprong in Motivatie</a:t>
            </a:r>
          </a:p>
        </p:txBody>
      </p:sp>
      <p:sp>
        <p:nvSpPr>
          <p:cNvPr id="17" name="Tijdelijke aanduiding voor inhoud 2">
            <a:extLst>
              <a:ext uri="{FF2B5EF4-FFF2-40B4-BE49-F238E27FC236}">
                <a16:creationId xmlns:a16="http://schemas.microsoft.com/office/drawing/2014/main" id="{75CC849F-AAE3-D410-7C04-DF61A1F2F664}"/>
              </a:ext>
            </a:extLst>
          </p:cNvPr>
          <p:cNvSpPr txBox="1">
            <a:spLocks/>
          </p:cNvSpPr>
          <p:nvPr/>
        </p:nvSpPr>
        <p:spPr>
          <a:xfrm>
            <a:off x="376293" y="1376740"/>
            <a:ext cx="4292536" cy="2743022"/>
          </a:xfrm>
          <a:prstGeom prst="rect">
            <a:avLst/>
          </a:prstGeom>
        </p:spPr>
        <p:txBody>
          <a:bodyPr anchor="ctr"/>
          <a:lstStyle>
            <a:lvl1pPr marL="0" indent="0" algn="l" defTabSz="1828800" rtl="0" eaLnBrk="1" latinLnBrk="0" hangingPunct="1">
              <a:lnSpc>
                <a:spcPts val="7200"/>
              </a:lnSpc>
              <a:spcBef>
                <a:spcPts val="0"/>
              </a:spcBef>
              <a:buSzPct val="90000"/>
              <a:buFontTx/>
              <a:buNone/>
              <a:defRPr sz="6000" kern="1200" spc="0">
                <a:solidFill>
                  <a:schemeClr val="tx1"/>
                </a:solidFill>
                <a:latin typeface="FlandersArtSans-Bold" panose="00000800000000000000" pitchFamily="2" charset="0"/>
                <a:ea typeface="+mn-ea"/>
                <a:cs typeface="+mn-cs"/>
              </a:defRPr>
            </a:lvl1pPr>
            <a:lvl2pPr marL="0" indent="0" algn="l" defTabSz="1828800" rtl="0" eaLnBrk="1" latinLnBrk="0" hangingPunct="1">
              <a:lnSpc>
                <a:spcPts val="4800"/>
              </a:lnSpc>
              <a:spcBef>
                <a:spcPts val="1800"/>
              </a:spcBef>
              <a:buSzPct val="70000"/>
              <a:buFontTx/>
              <a:buNone/>
              <a:defRPr sz="4000" kern="1200" spc="0">
                <a:solidFill>
                  <a:schemeClr val="tx1"/>
                </a:solidFill>
                <a:latin typeface="FlandersArtSans-Regular" panose="00000500000000000000" pitchFamily="2" charset="0"/>
                <a:ea typeface="+mn-ea"/>
                <a:cs typeface="+mn-cs"/>
              </a:defRPr>
            </a:lvl2pPr>
            <a:lvl3pPr marL="0" indent="0" algn="l" defTabSz="1828800" rtl="0" eaLnBrk="1" latinLnBrk="0" hangingPunct="1">
              <a:lnSpc>
                <a:spcPts val="3700"/>
              </a:lnSpc>
              <a:spcBef>
                <a:spcPts val="1200"/>
              </a:spcBef>
              <a:buSzPct val="90000"/>
              <a:buFontTx/>
              <a:buNone/>
              <a:defRPr sz="3000" kern="1200" spc="0">
                <a:solidFill>
                  <a:schemeClr val="accent6"/>
                </a:solidFill>
                <a:latin typeface="FlandersArtSans-Regular" panose="00000500000000000000" pitchFamily="2" charset="0"/>
                <a:ea typeface="+mn-ea"/>
                <a:cs typeface="+mn-cs"/>
              </a:defRPr>
            </a:lvl3pPr>
            <a:lvl4pPr marL="0" indent="0" algn="l" defTabSz="1828800" rtl="0" eaLnBrk="1" latinLnBrk="0" hangingPunct="1">
              <a:lnSpc>
                <a:spcPts val="2400"/>
              </a:lnSpc>
              <a:spcBef>
                <a:spcPts val="600"/>
              </a:spcBef>
              <a:buSzPct val="75000"/>
              <a:buFontTx/>
              <a:buNone/>
              <a:defRPr sz="2000" kern="1200" spc="0">
                <a:solidFill>
                  <a:schemeClr val="accent6"/>
                </a:solidFill>
                <a:latin typeface="+mj-lt"/>
                <a:ea typeface="+mn-ea"/>
                <a:cs typeface="+mn-cs"/>
              </a:defRPr>
            </a:lvl4pPr>
            <a:lvl5pPr marL="0" indent="-576000" algn="l" defTabSz="1828800" rtl="0" eaLnBrk="1" latinLnBrk="0" hangingPunct="1">
              <a:lnSpc>
                <a:spcPts val="3700"/>
              </a:lnSpc>
              <a:spcBef>
                <a:spcPts val="600"/>
              </a:spcBef>
              <a:buSzPct val="90000"/>
              <a:buFontTx/>
              <a:buBlip>
                <a:blip r:embed="rId3">
                  <a:extLst>
                    <a:ext uri="{96DAC541-7B7A-43D3-8B79-37D633B846F1}">
                      <asvg:svgBlip xmlns:asvg="http://schemas.microsoft.com/office/drawing/2016/SVG/main" r:embed="rId4"/>
                    </a:ext>
                  </a:extLst>
                </a:blip>
              </a:buBlip>
              <a:defRPr sz="3000" kern="1200" spc="0" baseline="0">
                <a:solidFill>
                  <a:schemeClr val="accent6"/>
                </a:solidFill>
                <a:latin typeface="FlandersArtSans-Regular" panose="00000500000000000000"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57162" indent="-257162" defTabSz="685800">
              <a:lnSpc>
                <a:spcPts val="2700"/>
              </a:lnSpc>
              <a:buClrTx/>
              <a:buBlip>
                <a:blip r:embed="rId5"/>
              </a:buBlip>
            </a:pPr>
            <a:r>
              <a:rPr lang="nl-BE" sz="1500">
                <a:solidFill>
                  <a:srgbClr val="FFFFFF"/>
                </a:solidFill>
                <a:latin typeface="FlandersArtSans-Regular" panose="00000500000000000000" pitchFamily="2" charset="0"/>
              </a:rPr>
              <a:t>Een motiverende werkcultuur in kmo’s</a:t>
            </a:r>
          </a:p>
          <a:p>
            <a:pPr marL="257162" indent="-257162" defTabSz="685800">
              <a:lnSpc>
                <a:spcPts val="2700"/>
              </a:lnSpc>
              <a:buClrTx/>
              <a:buBlip>
                <a:blip r:embed="rId5"/>
              </a:buBlip>
            </a:pPr>
            <a:r>
              <a:rPr lang="nl-BE" sz="1500">
                <a:solidFill>
                  <a:srgbClr val="FFFFFF"/>
                </a:solidFill>
                <a:latin typeface="FlandersArtSans-Regular" panose="00000500000000000000" pitchFamily="2" charset="0"/>
              </a:rPr>
              <a:t>Gericht op werkbaarheid en welzijn van medewerkers </a:t>
            </a:r>
          </a:p>
          <a:p>
            <a:pPr marL="257162" indent="-257162" defTabSz="685800">
              <a:lnSpc>
                <a:spcPts val="2700"/>
              </a:lnSpc>
              <a:buClrTx/>
              <a:buBlip>
                <a:blip r:embed="rId5"/>
              </a:buBlip>
            </a:pPr>
            <a:r>
              <a:rPr lang="nl-BE" sz="1500">
                <a:solidFill>
                  <a:srgbClr val="FFFFFF"/>
                </a:solidFill>
                <a:latin typeface="FlandersArtSans-Regular" panose="00000500000000000000" pitchFamily="2" charset="0"/>
              </a:rPr>
              <a:t>Begeleiding door HR-experts die werken op maat: bevraging </a:t>
            </a:r>
            <a:r>
              <a:rPr lang="nl-BE" sz="1500" err="1">
                <a:solidFill>
                  <a:srgbClr val="FFFFFF"/>
                </a:solidFill>
                <a:latin typeface="FlandersArtSans-Regular" panose="00000500000000000000" pitchFamily="2" charset="0"/>
              </a:rPr>
              <a:t>WN’s</a:t>
            </a:r>
            <a:r>
              <a:rPr lang="nl-BE" sz="1500">
                <a:solidFill>
                  <a:srgbClr val="FFFFFF"/>
                </a:solidFill>
                <a:latin typeface="FlandersArtSans-Regular" panose="00000500000000000000" pitchFamily="2" charset="0"/>
              </a:rPr>
              <a:t>, workshops, coaching, finetunen HR-processen, opzetten overlegsystemen, … </a:t>
            </a:r>
          </a:p>
          <a:p>
            <a:pPr marL="257162" indent="-257162" defTabSz="685800">
              <a:lnSpc>
                <a:spcPts val="2700"/>
              </a:lnSpc>
              <a:buClrTx/>
              <a:buBlip>
                <a:blip r:embed="rId5"/>
              </a:buBlip>
            </a:pPr>
            <a:r>
              <a:rPr lang="nl-BE" sz="1500">
                <a:solidFill>
                  <a:srgbClr val="FFFFFF"/>
                </a:solidFill>
                <a:latin typeface="FlandersArtSans-Regular" panose="00000500000000000000" pitchFamily="2" charset="0"/>
              </a:rPr>
              <a:t>Intake </a:t>
            </a:r>
            <a:r>
              <a:rPr lang="nl-BE" sz="1500">
                <a:solidFill>
                  <a:srgbClr val="FFFFFF"/>
                </a:solidFill>
                <a:latin typeface="FlandersArtSans-Regular" panose="00000500000000000000" pitchFamily="2" charset="0"/>
                <a:sym typeface="Wingdings" panose="05000000000000000000" pitchFamily="2" charset="2"/>
              </a:rPr>
              <a:t> actieplan  begeleiding  afronding</a:t>
            </a:r>
            <a:endParaRPr lang="nl-BE" sz="1500">
              <a:solidFill>
                <a:srgbClr val="FFFFFF"/>
              </a:solidFill>
              <a:latin typeface="FlandersArtSans-Regular" panose="00000500000000000000" pitchFamily="2" charset="0"/>
            </a:endParaRPr>
          </a:p>
          <a:p>
            <a:pPr marL="257162" indent="-257162" defTabSz="685800">
              <a:lnSpc>
                <a:spcPts val="2700"/>
              </a:lnSpc>
              <a:buClrTx/>
              <a:buBlip>
                <a:blip r:embed="rId5"/>
              </a:buBlip>
            </a:pPr>
            <a:r>
              <a:rPr lang="nl-BE" sz="1500">
                <a:solidFill>
                  <a:srgbClr val="FFFFFF"/>
                </a:solidFill>
                <a:latin typeface="FlandersArtSans-Regular" panose="00000500000000000000" pitchFamily="2" charset="0"/>
              </a:rPr>
              <a:t>Inschrijven tot december 2027, 85% gesubsidieerd. </a:t>
            </a:r>
          </a:p>
        </p:txBody>
      </p:sp>
    </p:spTree>
    <p:extLst>
      <p:ext uri="{BB962C8B-B14F-4D97-AF65-F5344CB8AC3E}">
        <p14:creationId xmlns:p14="http://schemas.microsoft.com/office/powerpoint/2010/main" val="597930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55898DE-4A7C-F8A2-CA5C-00F2EDFB3A1C}"/>
              </a:ext>
            </a:extLst>
          </p:cNvPr>
          <p:cNvSpPr txBox="1">
            <a:spLocks/>
          </p:cNvSpPr>
          <p:nvPr/>
        </p:nvSpPr>
        <p:spPr>
          <a:xfrm>
            <a:off x="328179" y="247961"/>
            <a:ext cx="3909678" cy="950979"/>
          </a:xfrm>
          <a:prstGeom prst="rect">
            <a:avLst/>
          </a:prstGeom>
          <a:solidFill>
            <a:srgbClr val="FFCC2F"/>
          </a:solidFill>
        </p:spPr>
        <p:txBody>
          <a:bodyPr/>
          <a:lstStyle>
            <a:lvl1pPr algn="l" defTabSz="1828800" rtl="0" eaLnBrk="1" latinLnBrk="0" hangingPunct="1">
              <a:lnSpc>
                <a:spcPts val="7600"/>
              </a:lnSpc>
              <a:spcBef>
                <a:spcPts val="0"/>
              </a:spcBef>
              <a:buNone/>
              <a:defRPr sz="7400" b="0" i="0" kern="1200">
                <a:solidFill>
                  <a:schemeClr val="tx1"/>
                </a:solidFill>
                <a:latin typeface="FlandersArtSans-Bold" panose="00000800000000000000" pitchFamily="2" charset="0"/>
                <a:ea typeface="+mj-ea"/>
                <a:cs typeface="FlandersArtSans-Bold" panose="00000800000000000000" pitchFamily="2" charset="0"/>
              </a:defRPr>
            </a:lvl1pPr>
          </a:lstStyle>
          <a:p>
            <a:pPr defTabSz="685800">
              <a:lnSpc>
                <a:spcPts val="2850"/>
              </a:lnSpc>
              <a:buClrTx/>
            </a:pPr>
            <a:r>
              <a:rPr lang="nl-BE" sz="2475">
                <a:solidFill>
                  <a:srgbClr val="003399"/>
                </a:solidFill>
              </a:rPr>
              <a:t>Traject 2: </a:t>
            </a:r>
            <a:br>
              <a:rPr lang="nl-BE" sz="2475">
                <a:solidFill>
                  <a:srgbClr val="003399"/>
                </a:solidFill>
              </a:rPr>
            </a:br>
            <a:r>
              <a:rPr lang="nl-BE" sz="2475">
                <a:solidFill>
                  <a:srgbClr val="003399"/>
                </a:solidFill>
              </a:rPr>
              <a:t>Voorsprong in Leren</a:t>
            </a:r>
          </a:p>
        </p:txBody>
      </p:sp>
      <p:sp>
        <p:nvSpPr>
          <p:cNvPr id="7" name="Tijdelijke aanduiding voor inhoud 2">
            <a:extLst>
              <a:ext uri="{FF2B5EF4-FFF2-40B4-BE49-F238E27FC236}">
                <a16:creationId xmlns:a16="http://schemas.microsoft.com/office/drawing/2014/main" id="{4ABE8AFD-B5CA-D90F-AF3C-7ACAD34FBEFB}"/>
              </a:ext>
            </a:extLst>
          </p:cNvPr>
          <p:cNvSpPr txBox="1">
            <a:spLocks/>
          </p:cNvSpPr>
          <p:nvPr/>
        </p:nvSpPr>
        <p:spPr>
          <a:xfrm>
            <a:off x="408042" y="1198939"/>
            <a:ext cx="4292536" cy="2743022"/>
          </a:xfrm>
          <a:prstGeom prst="rect">
            <a:avLst/>
          </a:prstGeom>
        </p:spPr>
        <p:txBody>
          <a:bodyPr anchor="ctr"/>
          <a:lstStyle>
            <a:lvl1pPr marL="0" indent="0" algn="l" defTabSz="1828800" rtl="0" eaLnBrk="1" latinLnBrk="0" hangingPunct="1">
              <a:lnSpc>
                <a:spcPts val="7200"/>
              </a:lnSpc>
              <a:spcBef>
                <a:spcPts val="0"/>
              </a:spcBef>
              <a:buSzPct val="90000"/>
              <a:buFontTx/>
              <a:buNone/>
              <a:defRPr sz="6000" kern="1200" spc="0">
                <a:solidFill>
                  <a:schemeClr val="tx1"/>
                </a:solidFill>
                <a:latin typeface="FlandersArtSans-Bold" panose="00000800000000000000" pitchFamily="2" charset="0"/>
                <a:ea typeface="+mn-ea"/>
                <a:cs typeface="+mn-cs"/>
              </a:defRPr>
            </a:lvl1pPr>
            <a:lvl2pPr marL="0" indent="0" algn="l" defTabSz="1828800" rtl="0" eaLnBrk="1" latinLnBrk="0" hangingPunct="1">
              <a:lnSpc>
                <a:spcPts val="4800"/>
              </a:lnSpc>
              <a:spcBef>
                <a:spcPts val="1800"/>
              </a:spcBef>
              <a:buSzPct val="70000"/>
              <a:buFontTx/>
              <a:buNone/>
              <a:defRPr sz="4000" kern="1200" spc="0">
                <a:solidFill>
                  <a:schemeClr val="tx1"/>
                </a:solidFill>
                <a:latin typeface="FlandersArtSans-Regular" panose="00000500000000000000" pitchFamily="2" charset="0"/>
                <a:ea typeface="+mn-ea"/>
                <a:cs typeface="+mn-cs"/>
              </a:defRPr>
            </a:lvl2pPr>
            <a:lvl3pPr marL="0" indent="0" algn="l" defTabSz="1828800" rtl="0" eaLnBrk="1" latinLnBrk="0" hangingPunct="1">
              <a:lnSpc>
                <a:spcPts val="3700"/>
              </a:lnSpc>
              <a:spcBef>
                <a:spcPts val="1200"/>
              </a:spcBef>
              <a:buSzPct val="90000"/>
              <a:buFontTx/>
              <a:buNone/>
              <a:defRPr sz="3000" kern="1200" spc="0">
                <a:solidFill>
                  <a:schemeClr val="accent6"/>
                </a:solidFill>
                <a:latin typeface="FlandersArtSans-Regular" panose="00000500000000000000" pitchFamily="2" charset="0"/>
                <a:ea typeface="+mn-ea"/>
                <a:cs typeface="+mn-cs"/>
              </a:defRPr>
            </a:lvl3pPr>
            <a:lvl4pPr marL="0" indent="0" algn="l" defTabSz="1828800" rtl="0" eaLnBrk="1" latinLnBrk="0" hangingPunct="1">
              <a:lnSpc>
                <a:spcPts val="2400"/>
              </a:lnSpc>
              <a:spcBef>
                <a:spcPts val="600"/>
              </a:spcBef>
              <a:buSzPct val="75000"/>
              <a:buFontTx/>
              <a:buNone/>
              <a:defRPr sz="2000" kern="1200" spc="0">
                <a:solidFill>
                  <a:schemeClr val="accent6"/>
                </a:solidFill>
                <a:latin typeface="+mj-lt"/>
                <a:ea typeface="+mn-ea"/>
                <a:cs typeface="+mn-cs"/>
              </a:defRPr>
            </a:lvl4pPr>
            <a:lvl5pPr marL="0" indent="-576000" algn="l" defTabSz="1828800" rtl="0" eaLnBrk="1" latinLnBrk="0" hangingPunct="1">
              <a:lnSpc>
                <a:spcPts val="3700"/>
              </a:lnSpc>
              <a:spcBef>
                <a:spcPts val="600"/>
              </a:spcBef>
              <a:buSzPct val="90000"/>
              <a:buFontTx/>
              <a:buBlip>
                <a:blip r:embed="rId3">
                  <a:extLst>
                    <a:ext uri="{96DAC541-7B7A-43D3-8B79-37D633B846F1}">
                      <asvg:svgBlip xmlns:asvg="http://schemas.microsoft.com/office/drawing/2016/SVG/main" r:embed="rId4"/>
                    </a:ext>
                  </a:extLst>
                </a:blip>
              </a:buBlip>
              <a:defRPr sz="3000" kern="1200" spc="0" baseline="0">
                <a:solidFill>
                  <a:schemeClr val="accent6"/>
                </a:solidFill>
                <a:latin typeface="FlandersArtSans-Regular" panose="00000500000000000000"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Voor kmo’s die willen werken aan een inspirerende leeromgeving op het werk</a:t>
            </a:r>
          </a:p>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Gericht op het verhogen van de ‘leergoesting’ en inzetbaarheid van medewerkers </a:t>
            </a:r>
          </a:p>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Begeleiding door ervaren leercoaches die werken op maat.</a:t>
            </a:r>
          </a:p>
          <a:p>
            <a:pPr marL="257162" indent="-257162" defTabSz="685800">
              <a:lnSpc>
                <a:spcPts val="2700"/>
              </a:lnSpc>
              <a:buClrTx/>
              <a:buBlip>
                <a:blip r:embed="rId5"/>
              </a:buBlip>
            </a:pPr>
            <a:r>
              <a:rPr lang="nl-BE" sz="1500">
                <a:solidFill>
                  <a:srgbClr val="003399"/>
                </a:solidFill>
                <a:latin typeface="FlandersArtSans-Regular" panose="00000500000000000000" pitchFamily="2" charset="0"/>
              </a:rPr>
              <a:t>Inschrijven tot najaar 2027, gratis begeleiding.</a:t>
            </a:r>
          </a:p>
        </p:txBody>
      </p:sp>
      <p:pic>
        <p:nvPicPr>
          <p:cNvPr id="12" name="Tijdelijke aanduiding voor afbeelding 11" descr="Afbeelding met tekst, Lettertype, Graphics, schermopname&#10;&#10;Door AI gegenereerde inhoud is mogelijk onjuist.">
            <a:extLst>
              <a:ext uri="{FF2B5EF4-FFF2-40B4-BE49-F238E27FC236}">
                <a16:creationId xmlns:a16="http://schemas.microsoft.com/office/drawing/2014/main" id="{B1C3DA88-1C7A-8D70-77FC-8F08BBC35E76}"/>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6392" t="-38551" r="3653" b="-58602"/>
          <a:stretch>
            <a:fillRect/>
          </a:stretch>
        </p:blipFill>
        <p:spPr>
          <a:xfrm>
            <a:off x="4237857" y="-1191"/>
            <a:ext cx="4905845" cy="5147161"/>
          </a:xfrm>
        </p:spPr>
      </p:pic>
    </p:spTree>
    <p:extLst>
      <p:ext uri="{BB962C8B-B14F-4D97-AF65-F5344CB8AC3E}">
        <p14:creationId xmlns:p14="http://schemas.microsoft.com/office/powerpoint/2010/main" val="3716491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A499F89-9D94-40B2-8795-53E88F085033}"/>
              </a:ext>
            </a:extLst>
          </p:cNvPr>
          <p:cNvSpPr txBox="1">
            <a:spLocks/>
          </p:cNvSpPr>
          <p:nvPr/>
        </p:nvSpPr>
        <p:spPr>
          <a:xfrm>
            <a:off x="328179" y="247961"/>
            <a:ext cx="3909678" cy="950979"/>
          </a:xfrm>
          <a:prstGeom prst="rect">
            <a:avLst/>
          </a:prstGeom>
          <a:solidFill>
            <a:srgbClr val="30B7BB"/>
          </a:solidFill>
        </p:spPr>
        <p:txBody>
          <a:bodyPr/>
          <a:lstStyle>
            <a:lvl1pPr algn="l" defTabSz="1828800" rtl="0" eaLnBrk="1" latinLnBrk="0" hangingPunct="1">
              <a:lnSpc>
                <a:spcPts val="7600"/>
              </a:lnSpc>
              <a:spcBef>
                <a:spcPts val="0"/>
              </a:spcBef>
              <a:buNone/>
              <a:defRPr sz="7400" b="0" i="0" kern="1200">
                <a:solidFill>
                  <a:schemeClr val="tx1"/>
                </a:solidFill>
                <a:latin typeface="FlandersArtSans-Bold" panose="00000800000000000000" pitchFamily="2" charset="0"/>
                <a:ea typeface="+mj-ea"/>
                <a:cs typeface="FlandersArtSans-Bold" panose="00000800000000000000" pitchFamily="2" charset="0"/>
              </a:defRPr>
            </a:lvl1pPr>
          </a:lstStyle>
          <a:p>
            <a:pPr defTabSz="685800">
              <a:lnSpc>
                <a:spcPts val="2850"/>
              </a:lnSpc>
              <a:buClrTx/>
            </a:pPr>
            <a:r>
              <a:rPr lang="nl-BE" sz="2475">
                <a:solidFill>
                  <a:srgbClr val="FFFFFF"/>
                </a:solidFill>
              </a:rPr>
              <a:t>Traject 3: </a:t>
            </a:r>
            <a:br>
              <a:rPr lang="nl-BE" sz="2475">
                <a:solidFill>
                  <a:srgbClr val="FFFFFF"/>
                </a:solidFill>
              </a:rPr>
            </a:br>
            <a:r>
              <a:rPr lang="nl-BE" sz="2475">
                <a:solidFill>
                  <a:srgbClr val="FFFFFF"/>
                </a:solidFill>
              </a:rPr>
              <a:t>Voorsprong in Werk voor Iedereen</a:t>
            </a:r>
          </a:p>
        </p:txBody>
      </p:sp>
      <p:sp>
        <p:nvSpPr>
          <p:cNvPr id="5" name="Tijdelijke aanduiding voor inhoud 2">
            <a:extLst>
              <a:ext uri="{FF2B5EF4-FFF2-40B4-BE49-F238E27FC236}">
                <a16:creationId xmlns:a16="http://schemas.microsoft.com/office/drawing/2014/main" id="{C54069C0-4DC8-CFC5-7F35-01EBD74A06FB}"/>
              </a:ext>
            </a:extLst>
          </p:cNvPr>
          <p:cNvSpPr txBox="1">
            <a:spLocks/>
          </p:cNvSpPr>
          <p:nvPr/>
        </p:nvSpPr>
        <p:spPr>
          <a:xfrm>
            <a:off x="392456" y="1448091"/>
            <a:ext cx="4292536" cy="2743022"/>
          </a:xfrm>
          <a:prstGeom prst="rect">
            <a:avLst/>
          </a:prstGeom>
        </p:spPr>
        <p:txBody>
          <a:bodyPr anchor="ctr"/>
          <a:lstStyle>
            <a:lvl1pPr marL="0" indent="0" algn="l" defTabSz="1828800" rtl="0" eaLnBrk="1" latinLnBrk="0" hangingPunct="1">
              <a:lnSpc>
                <a:spcPts val="7200"/>
              </a:lnSpc>
              <a:spcBef>
                <a:spcPts val="0"/>
              </a:spcBef>
              <a:buSzPct val="90000"/>
              <a:buFontTx/>
              <a:buNone/>
              <a:defRPr sz="6000" kern="1200" spc="0">
                <a:solidFill>
                  <a:schemeClr val="tx1"/>
                </a:solidFill>
                <a:latin typeface="FlandersArtSans-Bold" panose="00000800000000000000" pitchFamily="2" charset="0"/>
                <a:ea typeface="+mn-ea"/>
                <a:cs typeface="+mn-cs"/>
              </a:defRPr>
            </a:lvl1pPr>
            <a:lvl2pPr marL="0" indent="0" algn="l" defTabSz="1828800" rtl="0" eaLnBrk="1" latinLnBrk="0" hangingPunct="1">
              <a:lnSpc>
                <a:spcPts val="4800"/>
              </a:lnSpc>
              <a:spcBef>
                <a:spcPts val="1800"/>
              </a:spcBef>
              <a:buSzPct val="70000"/>
              <a:buFontTx/>
              <a:buNone/>
              <a:defRPr sz="4000" kern="1200" spc="0">
                <a:solidFill>
                  <a:schemeClr val="tx1"/>
                </a:solidFill>
                <a:latin typeface="FlandersArtSans-Regular" panose="00000500000000000000" pitchFamily="2" charset="0"/>
                <a:ea typeface="+mn-ea"/>
                <a:cs typeface="+mn-cs"/>
              </a:defRPr>
            </a:lvl2pPr>
            <a:lvl3pPr marL="0" indent="0" algn="l" defTabSz="1828800" rtl="0" eaLnBrk="1" latinLnBrk="0" hangingPunct="1">
              <a:lnSpc>
                <a:spcPts val="3700"/>
              </a:lnSpc>
              <a:spcBef>
                <a:spcPts val="1200"/>
              </a:spcBef>
              <a:buSzPct val="90000"/>
              <a:buFontTx/>
              <a:buNone/>
              <a:defRPr sz="3000" kern="1200" spc="0">
                <a:solidFill>
                  <a:schemeClr val="accent6"/>
                </a:solidFill>
                <a:latin typeface="FlandersArtSans-Regular" panose="00000500000000000000" pitchFamily="2" charset="0"/>
                <a:ea typeface="+mn-ea"/>
                <a:cs typeface="+mn-cs"/>
              </a:defRPr>
            </a:lvl3pPr>
            <a:lvl4pPr marL="0" indent="0" algn="l" defTabSz="1828800" rtl="0" eaLnBrk="1" latinLnBrk="0" hangingPunct="1">
              <a:lnSpc>
                <a:spcPts val="2400"/>
              </a:lnSpc>
              <a:spcBef>
                <a:spcPts val="600"/>
              </a:spcBef>
              <a:buSzPct val="75000"/>
              <a:buFontTx/>
              <a:buNone/>
              <a:defRPr sz="2000" kern="1200" spc="0">
                <a:solidFill>
                  <a:schemeClr val="accent6"/>
                </a:solidFill>
                <a:latin typeface="+mj-lt"/>
                <a:ea typeface="+mn-ea"/>
                <a:cs typeface="+mn-cs"/>
              </a:defRPr>
            </a:lvl4pPr>
            <a:lvl5pPr marL="0" indent="-576000" algn="l" defTabSz="1828800" rtl="0" eaLnBrk="1" latinLnBrk="0" hangingPunct="1">
              <a:lnSpc>
                <a:spcPts val="3700"/>
              </a:lnSpc>
              <a:spcBef>
                <a:spcPts val="600"/>
              </a:spcBef>
              <a:buSzPct val="90000"/>
              <a:buFontTx/>
              <a:buBlip>
                <a:blip r:embed="rId3">
                  <a:extLst>
                    <a:ext uri="{96DAC541-7B7A-43D3-8B79-37D633B846F1}">
                      <asvg:svgBlip xmlns:asvg="http://schemas.microsoft.com/office/drawing/2016/SVG/main" r:embed="rId4"/>
                    </a:ext>
                  </a:extLst>
                </a:blip>
              </a:buBlip>
              <a:defRPr sz="3000" kern="1200" spc="0" baseline="0">
                <a:solidFill>
                  <a:schemeClr val="accent6"/>
                </a:solidFill>
                <a:latin typeface="FlandersArtSans-Regular" panose="00000500000000000000"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Voor organisaties die inclusie, diversiteit en werkbaarheid willen versterken.</a:t>
            </a:r>
          </a:p>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Traject kijkt naar </a:t>
            </a:r>
            <a:r>
              <a:rPr lang="nl-NL" sz="1500" err="1">
                <a:solidFill>
                  <a:srgbClr val="FFFFFF"/>
                </a:solidFill>
                <a:latin typeface="FlandersArtSans-Regular" panose="00000500000000000000" pitchFamily="2" charset="0"/>
              </a:rPr>
              <a:t>onboarding</a:t>
            </a:r>
            <a:r>
              <a:rPr lang="nl-NL" sz="1500">
                <a:solidFill>
                  <a:srgbClr val="FFFFFF"/>
                </a:solidFill>
                <a:latin typeface="FlandersArtSans-Regular" panose="00000500000000000000" pitchFamily="2" charset="0"/>
              </a:rPr>
              <a:t>, aangepaste ondersteuning en gelijke kansen.</a:t>
            </a:r>
          </a:p>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Gericht op duurzame tewerkstelling voor kwetsbare groepen.</a:t>
            </a:r>
          </a:p>
          <a:p>
            <a:pPr marL="257162" indent="-257162" defTabSz="685800">
              <a:lnSpc>
                <a:spcPts val="2700"/>
              </a:lnSpc>
              <a:buClrTx/>
              <a:buBlip>
                <a:blip r:embed="rId5"/>
              </a:buBlip>
            </a:pPr>
            <a:r>
              <a:rPr lang="nl-NL" sz="1500">
                <a:solidFill>
                  <a:srgbClr val="FFFFFF"/>
                </a:solidFill>
                <a:latin typeface="FlandersArtSans-Regular" panose="00000500000000000000" pitchFamily="2" charset="0"/>
              </a:rPr>
              <a:t>Inschrijven tot december 2029, gratis begeleiding.</a:t>
            </a:r>
          </a:p>
        </p:txBody>
      </p:sp>
      <p:pic>
        <p:nvPicPr>
          <p:cNvPr id="11" name="Tijdelijke aanduiding voor afbeelding 10" descr="Afbeelding met tekst, Lettertype, Graphics, schermopname&#10;&#10;Door AI gegenereerde inhoud is mogelijk onjuist.">
            <a:extLst>
              <a:ext uri="{FF2B5EF4-FFF2-40B4-BE49-F238E27FC236}">
                <a16:creationId xmlns:a16="http://schemas.microsoft.com/office/drawing/2014/main" id="{EB2906CC-C669-2A1F-0388-BB33C8815C00}"/>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5244" t="-38567" r="3331" b="-57143"/>
          <a:stretch>
            <a:fillRect/>
          </a:stretch>
        </p:blipFill>
        <p:spPr>
          <a:xfrm>
            <a:off x="4237857" y="-1191"/>
            <a:ext cx="4905845" cy="5147161"/>
          </a:xfrm>
        </p:spPr>
      </p:pic>
    </p:spTree>
    <p:extLst>
      <p:ext uri="{BB962C8B-B14F-4D97-AF65-F5344CB8AC3E}">
        <p14:creationId xmlns:p14="http://schemas.microsoft.com/office/powerpoint/2010/main" val="307692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302F132-EF07-26D4-C64E-9F728173B5E5}"/>
              </a:ext>
            </a:extLst>
          </p:cNvPr>
          <p:cNvSpPr>
            <a:spLocks noGrp="1"/>
          </p:cNvSpPr>
          <p:nvPr>
            <p:ph type="body" sz="quarter" idx="11"/>
          </p:nvPr>
        </p:nvSpPr>
        <p:spPr>
          <a:xfrm>
            <a:off x="3429298" y="1813903"/>
            <a:ext cx="4449447" cy="1406589"/>
          </a:xfrm>
        </p:spPr>
        <p:txBody>
          <a:bodyPr/>
          <a:lstStyle/>
          <a:p>
            <a:pPr algn="l"/>
            <a:r>
              <a:rPr lang="nl-NL">
                <a:latin typeface="+mj-lt"/>
                <a:hlinkClick r:id="rId2"/>
              </a:rPr>
              <a:t>www.voorsprongtrajecten.be</a:t>
            </a:r>
            <a:endParaRPr lang="nl-NL">
              <a:latin typeface="+mj-lt"/>
            </a:endParaRPr>
          </a:p>
          <a:p>
            <a:pPr algn="l"/>
            <a:endParaRPr lang="nl-NL">
              <a:latin typeface="+mj-lt"/>
            </a:endParaRPr>
          </a:p>
          <a:p>
            <a:pPr algn="l"/>
            <a:r>
              <a:rPr lang="nl-BE">
                <a:latin typeface="+mj-lt"/>
              </a:rPr>
              <a:t>europawse@vlaanderen.be</a:t>
            </a:r>
          </a:p>
        </p:txBody>
      </p:sp>
      <p:pic>
        <p:nvPicPr>
          <p:cNvPr id="9" name="Graphic 8">
            <a:extLst>
              <a:ext uri="{FF2B5EF4-FFF2-40B4-BE49-F238E27FC236}">
                <a16:creationId xmlns:a16="http://schemas.microsoft.com/office/drawing/2014/main" id="{F9CE4068-83F6-1F2B-ED52-8442D77789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7876" y="2046751"/>
            <a:ext cx="1326315" cy="1049999"/>
          </a:xfrm>
          <a:prstGeom prst="rect">
            <a:avLst/>
          </a:prstGeom>
        </p:spPr>
      </p:pic>
    </p:spTree>
    <p:extLst>
      <p:ext uri="{BB962C8B-B14F-4D97-AF65-F5344CB8AC3E}">
        <p14:creationId xmlns:p14="http://schemas.microsoft.com/office/powerpoint/2010/main" val="98968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A5694-131F-CCBF-4F69-635CFF7E2C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DBDB5D-006F-290E-0329-CBA1903274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C86409F5-3837-58EE-FA4D-E560B161F6F2}"/>
              </a:ext>
            </a:extLst>
          </p:cNvPr>
          <p:cNvPicPr>
            <a:picLocks noChangeAspect="1"/>
          </p:cNvPicPr>
          <p:nvPr/>
        </p:nvPicPr>
        <p:blipFill>
          <a:blip r:embed="rId2"/>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6AAB7D48-7132-2A7E-510A-C98F869CA526}"/>
              </a:ext>
            </a:extLst>
          </p:cNvPr>
          <p:cNvSpPr txBox="1"/>
          <p:nvPr/>
        </p:nvSpPr>
        <p:spPr>
          <a:xfrm>
            <a:off x="202863" y="318977"/>
            <a:ext cx="6028380" cy="4739759"/>
          </a:xfrm>
          <a:prstGeom prst="rect">
            <a:avLst/>
          </a:prstGeom>
          <a:noFill/>
        </p:spPr>
        <p:txBody>
          <a:bodyPr wrap="square" rtlCol="0">
            <a:spAutoFit/>
          </a:bodyPr>
          <a:lstStyle/>
          <a:p>
            <a:r>
              <a:rPr lang="nl-BE" sz="2400" dirty="0">
                <a:latin typeface="Open Sans" panose="020B0606030504020204" pitchFamily="34" charset="0"/>
                <a:ea typeface="Open Sans" panose="020B0606030504020204" pitchFamily="34" charset="0"/>
                <a:cs typeface="Open Sans" panose="020B0606030504020204" pitchFamily="34" charset="0"/>
              </a:rPr>
              <a:t>Planning: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Christophe van </a:t>
            </a:r>
            <a:r>
              <a:rPr lang="nl-BE" sz="2400" dirty="0" err="1">
                <a:latin typeface="Open Sans" panose="020B0606030504020204" pitchFamily="34" charset="0"/>
                <a:ea typeface="Open Sans" panose="020B0606030504020204" pitchFamily="34" charset="0"/>
                <a:cs typeface="Open Sans" panose="020B0606030504020204" pitchFamily="34" charset="0"/>
              </a:rPr>
              <a:t>Funico</a:t>
            </a: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Jente van Wasserij Sint-</a:t>
            </a:r>
            <a:r>
              <a:rPr lang="nl-BE" sz="2400" dirty="0" err="1">
                <a:latin typeface="Open Sans" panose="020B0606030504020204" pitchFamily="34" charset="0"/>
                <a:ea typeface="Open Sans" panose="020B0606030504020204" pitchFamily="34" charset="0"/>
                <a:cs typeface="Open Sans" panose="020B0606030504020204" pitchFamily="34" charset="0"/>
              </a:rPr>
              <a:t>Roch</a:t>
            </a: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Cindy en Elisabeth van Joris Services</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De rol van sectororganisaties</a:t>
            </a: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Sylvie van GTB </a:t>
            </a: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Patricia Vroman en Irene Kooperberg van DWEWIS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nl-BE" sz="2400" dirty="0">
                <a:latin typeface="Open Sans" panose="020B0606030504020204" pitchFamily="34" charset="0"/>
                <a:ea typeface="Open Sans" panose="020B0606030504020204" pitchFamily="34" charset="0"/>
                <a:cs typeface="Open Sans" panose="020B0606030504020204" pitchFamily="34" charset="0"/>
              </a:rPr>
              <a:t>Vragenronde </a:t>
            </a:r>
          </a:p>
          <a:p>
            <a:endParaRPr lang="nl-BE" dirty="0"/>
          </a:p>
        </p:txBody>
      </p:sp>
    </p:spTree>
    <p:extLst>
      <p:ext uri="{BB962C8B-B14F-4D97-AF65-F5344CB8AC3E}">
        <p14:creationId xmlns:p14="http://schemas.microsoft.com/office/powerpoint/2010/main" val="2864511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72B5-80D7-FB32-C79D-DEDEA18732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C628077-83DB-DC58-F1E6-34C9F9CD4C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87DDF335-94E1-D390-5B95-000F1BF67B5B}"/>
              </a:ext>
            </a:extLst>
          </p:cNvPr>
          <p:cNvPicPr>
            <a:picLocks noChangeAspect="1"/>
          </p:cNvPicPr>
          <p:nvPr/>
        </p:nvPicPr>
        <p:blipFill>
          <a:blip r:embed="rId3"/>
          <a:srcRect l="67115"/>
          <a:stretch>
            <a:fillRect/>
          </a:stretch>
        </p:blipFill>
        <p:spPr>
          <a:xfrm>
            <a:off x="5762846" y="0"/>
            <a:ext cx="3381154" cy="5201785"/>
          </a:xfrm>
          <a:prstGeom prst="rect">
            <a:avLst/>
          </a:prstGeom>
        </p:spPr>
      </p:pic>
      <p:sp>
        <p:nvSpPr>
          <p:cNvPr id="4" name="Tekstvak 3">
            <a:extLst>
              <a:ext uri="{FF2B5EF4-FFF2-40B4-BE49-F238E27FC236}">
                <a16:creationId xmlns:a16="http://schemas.microsoft.com/office/drawing/2014/main" id="{8EE61B97-E6DE-60B4-AAF0-20C1867FB79B}"/>
              </a:ext>
            </a:extLst>
          </p:cNvPr>
          <p:cNvSpPr txBox="1"/>
          <p:nvPr/>
        </p:nvSpPr>
        <p:spPr>
          <a:xfrm>
            <a:off x="1345194" y="1999134"/>
            <a:ext cx="7293936" cy="2092881"/>
          </a:xfrm>
          <a:prstGeom prst="rect">
            <a:avLst/>
          </a:prstGeom>
          <a:noFill/>
        </p:spPr>
        <p:txBody>
          <a:bodyPr wrap="square" rtlCol="0">
            <a:spAutoFit/>
          </a:bodyPr>
          <a:lstStyle/>
          <a:p>
            <a:r>
              <a:rPr lang="nl-BE" sz="4400" dirty="0">
                <a:latin typeface="Open Sans" panose="020B0606030504020204" pitchFamily="34" charset="0"/>
                <a:ea typeface="Open Sans" panose="020B0606030504020204" pitchFamily="34" charset="0"/>
                <a:cs typeface="Open Sans" panose="020B0606030504020204" pitchFamily="34" charset="0"/>
              </a:rPr>
              <a:t>Vragenronde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dirty="0"/>
          </a:p>
        </p:txBody>
      </p:sp>
    </p:spTree>
    <p:extLst>
      <p:ext uri="{BB962C8B-B14F-4D97-AF65-F5344CB8AC3E}">
        <p14:creationId xmlns:p14="http://schemas.microsoft.com/office/powerpoint/2010/main" val="1529971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9B45B-3915-1C0F-6CD5-7C2A3D1093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3C95C9-B2AF-FB93-6BC1-926FE14F797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7B23EF2D-8773-89BB-8F4C-A3870DF96B54}"/>
              </a:ext>
            </a:extLst>
          </p:cNvPr>
          <p:cNvPicPr>
            <a:picLocks noChangeAspect="1"/>
          </p:cNvPicPr>
          <p:nvPr/>
        </p:nvPicPr>
        <p:blipFill>
          <a:blip r:embed="rId3"/>
          <a:srcRect l="67115"/>
          <a:stretch>
            <a:fillRect/>
          </a:stretch>
        </p:blipFill>
        <p:spPr>
          <a:xfrm>
            <a:off x="6428965" y="0"/>
            <a:ext cx="3381154" cy="5201785"/>
          </a:xfrm>
          <a:prstGeom prst="rect">
            <a:avLst/>
          </a:prstGeom>
        </p:spPr>
      </p:pic>
      <p:sp>
        <p:nvSpPr>
          <p:cNvPr id="4" name="Tekstvak 3">
            <a:extLst>
              <a:ext uri="{FF2B5EF4-FFF2-40B4-BE49-F238E27FC236}">
                <a16:creationId xmlns:a16="http://schemas.microsoft.com/office/drawing/2014/main" id="{B1E5A704-9436-AEDF-836B-802794510134}"/>
              </a:ext>
            </a:extLst>
          </p:cNvPr>
          <p:cNvSpPr txBox="1"/>
          <p:nvPr/>
        </p:nvSpPr>
        <p:spPr>
          <a:xfrm>
            <a:off x="255181" y="969677"/>
            <a:ext cx="7293936" cy="5847755"/>
          </a:xfrm>
          <a:prstGeom prst="rect">
            <a:avLst/>
          </a:prstGeom>
          <a:noFill/>
        </p:spPr>
        <p:txBody>
          <a:bodyPr wrap="square" rtlCol="0">
            <a:spAutoFit/>
          </a:bodyPr>
          <a:lstStyle/>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Slides en opname ontvang je via mail. </a:t>
            </a:r>
          </a:p>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Feedback met veel plezier via </a:t>
            </a:r>
            <a:r>
              <a:rPr lang="nl-BE" sz="2400" dirty="0">
                <a:latin typeface="Open Sans" panose="020B0606030504020204" pitchFamily="34" charset="0"/>
                <a:ea typeface="Open Sans" panose="020B0606030504020204" pitchFamily="34" charset="0"/>
                <a:cs typeface="Open Sans" panose="020B0606030504020204" pitchFamily="34" charset="0"/>
                <a:hlinkClick r:id="rId4"/>
              </a:rPr>
              <a:t>https://forms.gle/wv3XVWuUGiNvcERm7</a:t>
            </a:r>
            <a:r>
              <a:rPr lang="nl-BE"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Arial" panose="020B0604020202020204" pitchFamily="34" charset="0"/>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r>
              <a:rPr lang="nl-BE" sz="2400" dirty="0">
                <a:latin typeface="Open Sans" panose="020B0606030504020204" pitchFamily="34" charset="0"/>
                <a:ea typeface="Open Sans" panose="020B0606030504020204" pitchFamily="34" charset="0"/>
                <a:cs typeface="Open Sans" panose="020B0606030504020204" pitchFamily="34" charset="0"/>
              </a:rPr>
              <a:t>Tot volgende week? </a:t>
            </a: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02/02 </a:t>
            </a:r>
            <a:r>
              <a:rPr lang="nl-BE" sz="2400" dirty="0" err="1">
                <a:latin typeface="Open Sans" panose="020B0606030504020204" pitchFamily="34" charset="0"/>
                <a:ea typeface="Open Sans" panose="020B0606030504020204" pitchFamily="34" charset="0"/>
                <a:cs typeface="Open Sans" panose="020B0606030504020204" pitchFamily="34" charset="0"/>
              </a:rPr>
              <a:t>webinar</a:t>
            </a:r>
            <a:r>
              <a:rPr lang="nl-BE" sz="2400" dirty="0">
                <a:latin typeface="Open Sans" panose="020B0606030504020204" pitchFamily="34" charset="0"/>
                <a:ea typeface="Open Sans" panose="020B0606030504020204" pitchFamily="34" charset="0"/>
                <a:cs typeface="Open Sans" panose="020B0606030504020204" pitchFamily="34" charset="0"/>
              </a:rPr>
              <a:t> leeftijdsbewust HR-beleid</a:t>
            </a:r>
          </a:p>
          <a:p>
            <a:pPr marL="342900" indent="-342900">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Programma en inschrijven via </a:t>
            </a:r>
            <a:r>
              <a:rPr lang="nl-BE" sz="2400" dirty="0">
                <a:latin typeface="Open Sans" panose="020B0606030504020204" pitchFamily="34" charset="0"/>
                <a:ea typeface="Open Sans" panose="020B0606030504020204" pitchFamily="34" charset="0"/>
                <a:cs typeface="Open Sans" panose="020B0606030504020204" pitchFamily="34" charset="0"/>
                <a:hlinkClick r:id="rId5"/>
              </a:rPr>
              <a:t>www.dagvaninclusie.be</a:t>
            </a:r>
            <a:r>
              <a:rPr lang="nl-BE" sz="2400" dirty="0">
                <a:latin typeface="Open Sans" panose="020B0606030504020204" pitchFamily="34" charset="0"/>
                <a:ea typeface="Open Sans" panose="020B0606030504020204" pitchFamily="34" charset="0"/>
                <a:cs typeface="Open Sans" panose="020B0606030504020204" pitchFamily="34" charset="0"/>
              </a:rPr>
              <a:t> </a:t>
            </a:r>
          </a:p>
          <a:p>
            <a:r>
              <a:rPr lang="nl-BE"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Arial" panose="020B0604020202020204" pitchFamily="34" charset="0"/>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endParaRPr lang="nl-BE" sz="2400" dirty="0">
              <a:latin typeface="Open Sans" panose="020B0606030504020204" pitchFamily="34" charset="0"/>
              <a:ea typeface="Open Sans" panose="020B0606030504020204" pitchFamily="34" charset="0"/>
              <a:cs typeface="Open Sans" panose="020B0606030504020204" pitchFamily="34" charset="0"/>
            </a:endParaRPr>
          </a:p>
          <a:p>
            <a:endParaRPr lang="nl-BE" dirty="0"/>
          </a:p>
        </p:txBody>
      </p:sp>
    </p:spTree>
    <p:extLst>
      <p:ext uri="{BB962C8B-B14F-4D97-AF65-F5344CB8AC3E}">
        <p14:creationId xmlns:p14="http://schemas.microsoft.com/office/powerpoint/2010/main" val="412780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70CB-75A3-71AB-7921-722ACEBCB2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8967D6-7494-4E25-645A-956464FB5B1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4496EBDE-F324-558D-DFAD-4F367D180A00}"/>
              </a:ext>
            </a:extLst>
          </p:cNvPr>
          <p:cNvPicPr>
            <a:picLocks noChangeAspect="1"/>
          </p:cNvPicPr>
          <p:nvPr/>
        </p:nvPicPr>
        <p:blipFill>
          <a:blip r:embed="rId2"/>
          <a:srcRect l="67115"/>
          <a:stretch>
            <a:fillRect/>
          </a:stretch>
        </p:blipFill>
        <p:spPr>
          <a:xfrm>
            <a:off x="5762846" y="0"/>
            <a:ext cx="3381154" cy="5201785"/>
          </a:xfrm>
          <a:prstGeom prst="rect">
            <a:avLst/>
          </a:prstGeom>
        </p:spPr>
      </p:pic>
      <p:pic>
        <p:nvPicPr>
          <p:cNvPr id="6" name="Afbeelding 5" descr="Afbeelding met Lettertype, logo, Graphics, wit&#10;&#10;Door AI gegenereerde inhoud is mogelijk onjuist.">
            <a:extLst>
              <a:ext uri="{FF2B5EF4-FFF2-40B4-BE49-F238E27FC236}">
                <a16:creationId xmlns:a16="http://schemas.microsoft.com/office/drawing/2014/main" id="{E7D24F9C-90CA-97E4-3E20-D486038B96EF}"/>
              </a:ext>
            </a:extLst>
          </p:cNvPr>
          <p:cNvPicPr>
            <a:picLocks noChangeAspect="1"/>
          </p:cNvPicPr>
          <p:nvPr/>
        </p:nvPicPr>
        <p:blipFill>
          <a:blip r:embed="rId3"/>
          <a:stretch>
            <a:fillRect/>
          </a:stretch>
        </p:blipFill>
        <p:spPr>
          <a:xfrm>
            <a:off x="1638964" y="1848756"/>
            <a:ext cx="3613322" cy="1289642"/>
          </a:xfrm>
          <a:prstGeom prst="rect">
            <a:avLst/>
          </a:prstGeom>
        </p:spPr>
      </p:pic>
    </p:spTree>
    <p:extLst>
      <p:ext uri="{BB962C8B-B14F-4D97-AF65-F5344CB8AC3E}">
        <p14:creationId xmlns:p14="http://schemas.microsoft.com/office/powerpoint/2010/main" val="334634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7D9A-8858-2D69-9254-2713504DAD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9C4142-3738-F558-FB2C-3F6574766C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descr="Afbeelding met tekst, Lettertype, logo, Graphics&#10;&#10;Door AI gegenereerde inhoud is mogelijk onjuist.">
            <a:extLst>
              <a:ext uri="{FF2B5EF4-FFF2-40B4-BE49-F238E27FC236}">
                <a16:creationId xmlns:a16="http://schemas.microsoft.com/office/drawing/2014/main" id="{C0EA79AA-1FE4-6C80-D997-72E884758C8D}"/>
              </a:ext>
            </a:extLst>
          </p:cNvPr>
          <p:cNvPicPr>
            <a:picLocks noChangeAspect="1"/>
          </p:cNvPicPr>
          <p:nvPr/>
        </p:nvPicPr>
        <p:blipFill>
          <a:blip r:embed="rId2"/>
          <a:srcRect l="67115"/>
          <a:stretch>
            <a:fillRect/>
          </a:stretch>
        </p:blipFill>
        <p:spPr>
          <a:xfrm>
            <a:off x="5762846" y="0"/>
            <a:ext cx="3381154" cy="5201785"/>
          </a:xfrm>
          <a:prstGeom prst="rect">
            <a:avLst/>
          </a:prstGeom>
        </p:spPr>
      </p:pic>
      <p:sp>
        <p:nvSpPr>
          <p:cNvPr id="3" name="Tekstvak 2">
            <a:extLst>
              <a:ext uri="{FF2B5EF4-FFF2-40B4-BE49-F238E27FC236}">
                <a16:creationId xmlns:a16="http://schemas.microsoft.com/office/drawing/2014/main" id="{D9D558AD-449C-83DE-633D-53CC3030B7EF}"/>
              </a:ext>
            </a:extLst>
          </p:cNvPr>
          <p:cNvSpPr txBox="1"/>
          <p:nvPr/>
        </p:nvSpPr>
        <p:spPr>
          <a:xfrm>
            <a:off x="572256" y="1493769"/>
            <a:ext cx="6028380" cy="1508105"/>
          </a:xfrm>
          <a:prstGeom prst="rect">
            <a:avLst/>
          </a:prstGeom>
          <a:noFill/>
        </p:spPr>
        <p:txBody>
          <a:bodyPr wrap="square" rtlCol="0">
            <a:spAutoFit/>
          </a:bodyPr>
          <a:lstStyle/>
          <a:p>
            <a:endParaRPr lang="nl-NL" dirty="0"/>
          </a:p>
          <a:p>
            <a:endParaRPr lang="nl-BE" dirty="0"/>
          </a:p>
          <a:p>
            <a:endParaRPr lang="nl-BE" dirty="0"/>
          </a:p>
          <a:p>
            <a:endParaRPr lang="nl-BE" dirty="0"/>
          </a:p>
          <a:p>
            <a:r>
              <a:rPr lang="nl-BE" sz="3600" dirty="0"/>
              <a:t>Videogetuigenis FUNICO</a:t>
            </a:r>
          </a:p>
        </p:txBody>
      </p:sp>
    </p:spTree>
    <p:extLst>
      <p:ext uri="{BB962C8B-B14F-4D97-AF65-F5344CB8AC3E}">
        <p14:creationId xmlns:p14="http://schemas.microsoft.com/office/powerpoint/2010/main" val="22955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A3B864-5E85-99D2-93E5-5CA1F4F35DC7}"/>
              </a:ext>
            </a:extLst>
          </p:cNvPr>
          <p:cNvSpPr>
            <a:spLocks noGrp="1"/>
          </p:cNvSpPr>
          <p:nvPr>
            <p:ph type="title"/>
          </p:nvPr>
        </p:nvSpPr>
        <p:spPr>
          <a:xfrm>
            <a:off x="149736" y="1773253"/>
            <a:ext cx="5038405" cy="1596995"/>
          </a:xfrm>
        </p:spPr>
        <p:txBody>
          <a:bodyPr rtlCol="0"/>
          <a:lstStyle>
            <a:defPPr>
              <a:defRPr lang="nl-NL"/>
            </a:defPPr>
          </a:lstStyle>
          <a:p>
            <a:pPr algn="ctr"/>
            <a:r>
              <a:rPr lang="nl-NL" sz="4050" dirty="0">
                <a:latin typeface="Nunito"/>
              </a:rPr>
              <a:t>Wasserij St </a:t>
            </a:r>
            <a:r>
              <a:rPr lang="nl-NL" sz="4050" dirty="0" err="1">
                <a:latin typeface="Nunito"/>
              </a:rPr>
              <a:t>Roch</a:t>
            </a:r>
            <a:br>
              <a:rPr lang="nl-NL" sz="4050" dirty="0">
                <a:latin typeface="Nunito"/>
              </a:rPr>
            </a:br>
            <a:r>
              <a:rPr lang="nl-NL" sz="4050" dirty="0">
                <a:latin typeface="Nunito"/>
              </a:rPr>
              <a:t>   </a:t>
            </a:r>
            <a:r>
              <a:rPr lang="nl-NL" sz="2700" i="1" dirty="0">
                <a:latin typeface="Nunito"/>
              </a:rPr>
              <a:t>Talent slim inzetten</a:t>
            </a:r>
            <a:endParaRPr lang="nl-NL" sz="4050" i="1" dirty="0"/>
          </a:p>
        </p:txBody>
      </p:sp>
      <p:pic>
        <p:nvPicPr>
          <p:cNvPr id="30" name="Tijdelijke aanduiding voor afbeelding 29">
            <a:extLst>
              <a:ext uri="{FF2B5EF4-FFF2-40B4-BE49-F238E27FC236}">
                <a16:creationId xmlns:a16="http://schemas.microsoft.com/office/drawing/2014/main" id="{18C88B4D-F554-49C2-A23C-DFE94D4C835B}"/>
              </a:ext>
            </a:extLst>
          </p:cNvPr>
          <p:cNvPicPr>
            <a:picLocks noGrp="1" noChangeAspect="1"/>
          </p:cNvPicPr>
          <p:nvPr>
            <p:ph type="pic" sz="quarter" idx="47"/>
          </p:nvPr>
        </p:nvPicPr>
        <p:blipFill>
          <a:blip r:embed="rId3"/>
          <a:srcRect l="21015" r="21015"/>
          <a:stretch/>
        </p:blipFill>
        <p:spPr>
          <a:xfrm>
            <a:off x="5056918" y="616377"/>
            <a:ext cx="3304127" cy="3799760"/>
          </a:xfrm>
        </p:spPr>
      </p:pic>
      <p:sp>
        <p:nvSpPr>
          <p:cNvPr id="10" name="Vrije vorm: Vorm 11">
            <a:extLst>
              <a:ext uri="{FF2B5EF4-FFF2-40B4-BE49-F238E27FC236}">
                <a16:creationId xmlns:a16="http://schemas.microsoft.com/office/drawing/2014/main" id="{01A79B69-242C-3AEB-4A42-7A606A54C63A}"/>
              </a:ext>
              <a:ext uri="{C183D7F6-B498-43B3-948B-1728B52AA6E4}">
                <adec:decorative xmlns:adec="http://schemas.microsoft.com/office/drawing/2017/decorative" val="1"/>
              </a:ext>
            </a:extLst>
          </p:cNvPr>
          <p:cNvSpPr/>
          <p:nvPr/>
        </p:nvSpPr>
        <p:spPr>
          <a:xfrm>
            <a:off x="7393129" y="629239"/>
            <a:ext cx="1228469" cy="1405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chemeClr val="tx2">
                <a:lumMod val="50000"/>
                <a:lumOff val="50000"/>
              </a:schemeClr>
            </a:solidFill>
            <a:prstDash val="solid"/>
            <a:miter lim="800000"/>
          </a:ln>
          <a:effectLst/>
        </p:spPr>
        <p:txBody>
          <a:bodyPr rtlCol="0" anchor="ctr"/>
          <a:lstStyle>
            <a:defPPr>
              <a:defRPr lang="nl-NL"/>
            </a:defPPr>
          </a:lstStyle>
          <a:p>
            <a:pPr algn="ctr" defTabSz="685800">
              <a:buClrTx/>
              <a:defRPr lang="nl-NL"/>
            </a:pPr>
            <a:endParaRPr lang="nl-NL" sz="1350" b="1" dirty="0">
              <a:solidFill>
                <a:prstClr val="white"/>
              </a:solidFill>
              <a:latin typeface="Posterama Text SemiBold"/>
              <a:ea typeface="+mn-ea"/>
            </a:endParaRPr>
          </a:p>
        </p:txBody>
      </p:sp>
      <p:sp>
        <p:nvSpPr>
          <p:cNvPr id="14" name="Vrije vorm: Vorm 11">
            <a:extLst>
              <a:ext uri="{FF2B5EF4-FFF2-40B4-BE49-F238E27FC236}">
                <a16:creationId xmlns:a16="http://schemas.microsoft.com/office/drawing/2014/main" id="{E5D4DE6D-89C8-6FFF-287D-3F3BAD416CA1}"/>
              </a:ext>
              <a:ext uri="{C183D7F6-B498-43B3-948B-1728B52AA6E4}">
                <adec:decorative xmlns:adec="http://schemas.microsoft.com/office/drawing/2017/decorative" val="1"/>
              </a:ext>
            </a:extLst>
          </p:cNvPr>
          <p:cNvSpPr/>
          <p:nvPr/>
        </p:nvSpPr>
        <p:spPr>
          <a:xfrm>
            <a:off x="4480827" y="2771190"/>
            <a:ext cx="1228469" cy="1405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bg1"/>
          </a:solidFill>
          <a:ln w="12700" cap="flat" cmpd="sng" algn="ctr">
            <a:solidFill>
              <a:srgbClr val="99CD55"/>
            </a:solidFill>
            <a:prstDash val="solid"/>
            <a:miter lim="800000"/>
          </a:ln>
          <a:effectLst/>
        </p:spPr>
        <p:txBody>
          <a:bodyPr rtlCol="0" anchor="ctr"/>
          <a:lstStyle>
            <a:defPPr>
              <a:defRPr lang="nl-NL"/>
            </a:defPPr>
          </a:lstStyle>
          <a:p>
            <a:pPr algn="ctr" defTabSz="685800">
              <a:buClrTx/>
              <a:defRPr lang="nl-NL"/>
            </a:pPr>
            <a:endParaRPr lang="nl-NL" sz="1350" b="1" dirty="0">
              <a:solidFill>
                <a:prstClr val="white"/>
              </a:solidFill>
              <a:latin typeface="Posterama Text SemiBold"/>
              <a:ea typeface="+mn-ea"/>
            </a:endParaRPr>
          </a:p>
        </p:txBody>
      </p:sp>
      <p:sp>
        <p:nvSpPr>
          <p:cNvPr id="3" name="Rechthoek 2">
            <a:extLst>
              <a:ext uri="{FF2B5EF4-FFF2-40B4-BE49-F238E27FC236}">
                <a16:creationId xmlns:a16="http://schemas.microsoft.com/office/drawing/2014/main" id="{6EC498E3-F9F7-247F-A307-520461EA5521}"/>
              </a:ext>
            </a:extLst>
          </p:cNvPr>
          <p:cNvSpPr/>
          <p:nvPr/>
        </p:nvSpPr>
        <p:spPr>
          <a:xfrm>
            <a:off x="931317" y="3031242"/>
            <a:ext cx="2117796" cy="678010"/>
          </a:xfrm>
          <a:prstGeom prst="rect">
            <a:avLst/>
          </a:prstGeom>
          <a:solidFill>
            <a:srgbClr val="F7F6F4"/>
          </a:solidFill>
          <a:ln>
            <a:solidFill>
              <a:srgbClr val="F7F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NL" sz="1350" kern="1200">
              <a:solidFill>
                <a:srgbClr val="FFFFFF"/>
              </a:solidFill>
              <a:latin typeface="Abadi"/>
            </a:endParaRPr>
          </a:p>
        </p:txBody>
      </p:sp>
      <p:sp>
        <p:nvSpPr>
          <p:cNvPr id="9" name="Tijdelijke aanduiding voor tekst 8">
            <a:extLst>
              <a:ext uri="{FF2B5EF4-FFF2-40B4-BE49-F238E27FC236}">
                <a16:creationId xmlns:a16="http://schemas.microsoft.com/office/drawing/2014/main" id="{485E0237-B9A1-0B58-E0AA-05EF84817EB4}"/>
              </a:ext>
            </a:extLst>
          </p:cNvPr>
          <p:cNvSpPr>
            <a:spLocks noGrp="1"/>
          </p:cNvSpPr>
          <p:nvPr>
            <p:ph type="body" sz="quarter" idx="28"/>
          </p:nvPr>
        </p:nvSpPr>
        <p:spPr>
          <a:xfrm>
            <a:off x="1951421" y="3246803"/>
            <a:ext cx="2008251" cy="570216"/>
          </a:xfrm>
        </p:spPr>
        <p:txBody>
          <a:bodyPr vert="horz" lIns="68580" tIns="34290" rIns="68580" bIns="34290" rtlCol="0" anchor="t">
            <a:noAutofit/>
          </a:bodyPr>
          <a:lstStyle>
            <a:defPPr>
              <a:defRPr lang="nl-NL"/>
            </a:defPPr>
          </a:lstStyle>
          <a:p>
            <a:r>
              <a:rPr lang="nl-NL" sz="1800" dirty="0">
                <a:latin typeface="Nunito"/>
              </a:rPr>
              <a:t>Jente Haegeman</a:t>
            </a:r>
            <a:endParaRPr lang="nl-NL" sz="1800" dirty="0">
              <a:latin typeface="Abadi"/>
            </a:endParaRPr>
          </a:p>
        </p:txBody>
      </p:sp>
      <p:pic>
        <p:nvPicPr>
          <p:cNvPr id="4" name="Afbeelding 3" descr="Afbeelding met tekst, schermopname, cirkel, Graphics&#10;&#10;Door AI gegenereerde inhoud is mogelijk onjuist.">
            <a:extLst>
              <a:ext uri="{FF2B5EF4-FFF2-40B4-BE49-F238E27FC236}">
                <a16:creationId xmlns:a16="http://schemas.microsoft.com/office/drawing/2014/main" id="{01E87758-0B46-7B95-1206-C93B51357C8E}"/>
              </a:ext>
            </a:extLst>
          </p:cNvPr>
          <p:cNvPicPr>
            <a:picLocks noChangeAspect="1"/>
          </p:cNvPicPr>
          <p:nvPr/>
        </p:nvPicPr>
        <p:blipFill>
          <a:blip r:embed="rId4"/>
          <a:stretch>
            <a:fillRect/>
          </a:stretch>
        </p:blipFill>
        <p:spPr>
          <a:xfrm>
            <a:off x="4572001" y="3246804"/>
            <a:ext cx="991625" cy="454165"/>
          </a:xfrm>
          <a:prstGeom prst="rect">
            <a:avLst/>
          </a:prstGeom>
        </p:spPr>
      </p:pic>
    </p:spTree>
    <p:extLst>
      <p:ext uri="{BB962C8B-B14F-4D97-AF65-F5344CB8AC3E}">
        <p14:creationId xmlns:p14="http://schemas.microsoft.com/office/powerpoint/2010/main" val="389844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tekst 19">
            <a:extLst>
              <a:ext uri="{FF2B5EF4-FFF2-40B4-BE49-F238E27FC236}">
                <a16:creationId xmlns:a16="http://schemas.microsoft.com/office/drawing/2014/main" id="{CC0093B1-77CC-1E61-FB22-E136F94EABD2}"/>
              </a:ext>
            </a:extLst>
          </p:cNvPr>
          <p:cNvSpPr>
            <a:spLocks noGrp="1"/>
          </p:cNvSpPr>
          <p:nvPr>
            <p:ph type="body" sz="quarter" idx="28"/>
          </p:nvPr>
        </p:nvSpPr>
        <p:spPr>
          <a:xfrm>
            <a:off x="454103" y="1347640"/>
            <a:ext cx="5352398" cy="2166027"/>
          </a:xfrm>
        </p:spPr>
        <p:txBody>
          <a:bodyPr rtlCol="0">
            <a:normAutofit/>
          </a:bodyPr>
          <a:lstStyle>
            <a:defPPr>
              <a:defRPr lang="nl-NL"/>
            </a:defPPr>
          </a:lstStyle>
          <a:p>
            <a:pPr marL="214313" indent="-214313">
              <a:buFont typeface="Arial" panose="020B0604020202020204" pitchFamily="34" charset="0"/>
              <a:buChar char="•"/>
            </a:pPr>
            <a:r>
              <a:rPr lang="nl-NL" sz="1800" dirty="0"/>
              <a:t>Medezaakvoerder Wasserij St </a:t>
            </a:r>
            <a:r>
              <a:rPr lang="nl-NL" sz="1800" dirty="0" err="1"/>
              <a:t>Roch</a:t>
            </a:r>
            <a:endParaRPr lang="nl-NL" sz="1800" dirty="0"/>
          </a:p>
          <a:p>
            <a:pPr marL="214313" indent="-214313">
              <a:buFont typeface="Arial" panose="020B0604020202020204" pitchFamily="34" charset="0"/>
              <a:buChar char="•"/>
            </a:pPr>
            <a:r>
              <a:rPr lang="nl-NL" sz="1800" dirty="0"/>
              <a:t>Familiebedrijf</a:t>
            </a:r>
          </a:p>
          <a:p>
            <a:pPr marL="214313" indent="-214313">
              <a:buFont typeface="Arial" panose="020B0604020202020204" pitchFamily="34" charset="0"/>
              <a:buChar char="•"/>
            </a:pPr>
            <a:r>
              <a:rPr lang="nl-NL" sz="1800" dirty="0"/>
              <a:t>4</a:t>
            </a:r>
            <a:r>
              <a:rPr lang="nl-NL" sz="1800" baseline="30000" dirty="0"/>
              <a:t>de</a:t>
            </a:r>
            <a:r>
              <a:rPr lang="nl-NL" sz="1800" dirty="0"/>
              <a:t> Generatie</a:t>
            </a:r>
          </a:p>
          <a:p>
            <a:pPr marL="214313" indent="-214313">
              <a:buFont typeface="Arial" panose="020B0604020202020204" pitchFamily="34" charset="0"/>
              <a:buChar char="•"/>
            </a:pPr>
            <a:r>
              <a:rPr lang="nl-NL" sz="1800" dirty="0"/>
              <a:t>Duurzame industriële wasserij</a:t>
            </a:r>
          </a:p>
          <a:p>
            <a:pPr marL="214313" indent="-214313">
              <a:buFont typeface="Arial" panose="020B0604020202020204" pitchFamily="34" charset="0"/>
              <a:buChar char="•"/>
            </a:pPr>
            <a:r>
              <a:rPr lang="nl-NL" sz="1800" dirty="0"/>
              <a:t>Arbeidskleding</a:t>
            </a:r>
          </a:p>
          <a:p>
            <a:pPr rtl="0"/>
            <a:endParaRPr lang="nl-NL" dirty="0"/>
          </a:p>
        </p:txBody>
      </p:sp>
      <p:sp>
        <p:nvSpPr>
          <p:cNvPr id="5" name="Titel 4">
            <a:extLst>
              <a:ext uri="{FF2B5EF4-FFF2-40B4-BE49-F238E27FC236}">
                <a16:creationId xmlns:a16="http://schemas.microsoft.com/office/drawing/2014/main" id="{81D18537-D028-9E9C-FB87-93F24955DFC7}"/>
              </a:ext>
            </a:extLst>
          </p:cNvPr>
          <p:cNvSpPr>
            <a:spLocks noGrp="1"/>
          </p:cNvSpPr>
          <p:nvPr>
            <p:ph type="title"/>
          </p:nvPr>
        </p:nvSpPr>
        <p:spPr>
          <a:xfrm>
            <a:off x="388070" y="653917"/>
            <a:ext cx="10601582" cy="1430483"/>
          </a:xfrm>
        </p:spPr>
        <p:txBody>
          <a:bodyPr rtlCol="0" anchor="t">
            <a:normAutofit/>
          </a:bodyPr>
          <a:lstStyle>
            <a:defPPr>
              <a:defRPr lang="nl-NL"/>
            </a:defPPr>
          </a:lstStyle>
          <a:p>
            <a:pPr rtl="0"/>
            <a:r>
              <a:rPr lang="nl-NL" sz="4050" dirty="0"/>
              <a:t>Introductie</a:t>
            </a:r>
          </a:p>
        </p:txBody>
      </p:sp>
      <p:sp>
        <p:nvSpPr>
          <p:cNvPr id="7" name="Tijdelijke aanduiding voor dianummer 6">
            <a:extLst>
              <a:ext uri="{FF2B5EF4-FFF2-40B4-BE49-F238E27FC236}">
                <a16:creationId xmlns:a16="http://schemas.microsoft.com/office/drawing/2014/main" id="{7D6767F8-4670-E83D-85F4-1446B8B9D466}"/>
              </a:ext>
            </a:extLst>
          </p:cNvPr>
          <p:cNvSpPr>
            <a:spLocks noGrp="1"/>
          </p:cNvSpPr>
          <p:nvPr>
            <p:ph type="sldNum" sz="quarter" idx="50"/>
          </p:nvPr>
        </p:nvSpPr>
        <p:spPr>
          <a:xfrm>
            <a:off x="8395627" y="4663440"/>
            <a:ext cx="343944" cy="273844"/>
          </a:xfrm>
        </p:spPr>
        <p:txBody>
          <a:bodyPr rtlCol="0" anchor="ctr">
            <a:normAutofit/>
          </a:bodyPr>
          <a:lstStyle>
            <a:defPPr>
              <a:defRPr lang="nl-NL"/>
            </a:defPPr>
          </a:lstStyle>
          <a:p>
            <a:pPr defTabSz="685800">
              <a:spcAft>
                <a:spcPts val="450"/>
              </a:spcAft>
              <a:buClrTx/>
            </a:pPr>
            <a:fld id="{47FEACEE-25B4-4A2D-B147-27296E36371D}" type="slidenum">
              <a:rPr lang="nl-NL" altLang="zh-CN" kern="1200">
                <a:solidFill>
                  <a:srgbClr val="0F253E"/>
                </a:solidFill>
                <a:latin typeface="Abadi"/>
                <a:ea typeface="+mn-ea"/>
                <a:cs typeface="+mn-cs"/>
              </a:rPr>
              <a:pPr defTabSz="685800">
                <a:spcAft>
                  <a:spcPts val="450"/>
                </a:spcAft>
                <a:buClrTx/>
              </a:pPr>
              <a:t>8</a:t>
            </a:fld>
            <a:endParaRPr lang="nl-NL" altLang="zh-CN" kern="1200">
              <a:solidFill>
                <a:srgbClr val="0F253E"/>
              </a:solidFill>
              <a:latin typeface="Abadi"/>
              <a:ea typeface="+mn-ea"/>
              <a:cs typeface="+mn-cs"/>
            </a:endParaRPr>
          </a:p>
        </p:txBody>
      </p:sp>
      <p:sp>
        <p:nvSpPr>
          <p:cNvPr id="15" name="Rechthoek 14">
            <a:extLst>
              <a:ext uri="{FF2B5EF4-FFF2-40B4-BE49-F238E27FC236}">
                <a16:creationId xmlns:a16="http://schemas.microsoft.com/office/drawing/2014/main" id="{0A63A4D8-95A6-BAFB-5B1A-E1F6EFF3A8C9}"/>
              </a:ext>
            </a:extLst>
          </p:cNvPr>
          <p:cNvSpPr/>
          <p:nvPr/>
        </p:nvSpPr>
        <p:spPr>
          <a:xfrm>
            <a:off x="3721801" y="2569081"/>
            <a:ext cx="3454797" cy="1828562"/>
          </a:xfrm>
          <a:prstGeom prst="rect">
            <a:avLst/>
          </a:prstGeom>
          <a:solidFill>
            <a:srgbClr val="F9F7F6"/>
          </a:solidFill>
          <a:ln w="19050" cap="flat" cmpd="sng" algn="ctr">
            <a:noFill/>
            <a:prstDash val="solid"/>
            <a:miter lim="800000"/>
          </a:ln>
          <a:effectLst/>
        </p:spPr>
        <p:txBody>
          <a:bodyPr rtlCol="0" anchor="ctr"/>
          <a:lstStyle/>
          <a:p>
            <a:pPr algn="ctr" defTabSz="685800">
              <a:buClrTx/>
            </a:pPr>
            <a:endParaRPr lang="nl-BE" sz="1350" b="1" dirty="0">
              <a:solidFill>
                <a:srgbClr val="F7D952"/>
              </a:solidFill>
              <a:latin typeface="Posterama Text SemiBold"/>
              <a:ea typeface="+mn-ea"/>
            </a:endParaRPr>
          </a:p>
        </p:txBody>
      </p:sp>
      <p:pic>
        <p:nvPicPr>
          <p:cNvPr id="13" name="Tijdelijke aanduiding voor afbeelding 12" descr="Afbeelding met tekst, schermopname, cirkel, Graphics&#10;&#10;Door AI gegenereerde inhoud is mogelijk onjuist.">
            <a:extLst>
              <a:ext uri="{FF2B5EF4-FFF2-40B4-BE49-F238E27FC236}">
                <a16:creationId xmlns:a16="http://schemas.microsoft.com/office/drawing/2014/main" id="{DAB92C55-A981-5BCF-5042-41111BB88545}"/>
              </a:ext>
            </a:extLst>
          </p:cNvPr>
          <p:cNvPicPr>
            <a:picLocks noGrp="1" noChangeAspect="1"/>
          </p:cNvPicPr>
          <p:nvPr>
            <p:ph type="pic" sz="quarter" idx="48"/>
          </p:nvPr>
        </p:nvPicPr>
        <p:blipFill rotWithShape="1">
          <a:blip r:embed="rId3"/>
          <a:srcRect l="-24035" t="-18076" r="-27141" b="-25351"/>
          <a:stretch>
            <a:fillRect/>
          </a:stretch>
        </p:blipFill>
        <p:spPr>
          <a:xfrm>
            <a:off x="3960455" y="214421"/>
            <a:ext cx="5419064" cy="2354661"/>
          </a:xfrm>
          <a:noFill/>
        </p:spPr>
      </p:pic>
      <p:sp>
        <p:nvSpPr>
          <p:cNvPr id="18" name="Ovaal 17">
            <a:extLst>
              <a:ext uri="{FF2B5EF4-FFF2-40B4-BE49-F238E27FC236}">
                <a16:creationId xmlns:a16="http://schemas.microsoft.com/office/drawing/2014/main" id="{0411E25E-4538-E690-3F1C-DBE958EC8D2B}"/>
              </a:ext>
            </a:extLst>
          </p:cNvPr>
          <p:cNvSpPr/>
          <p:nvPr/>
        </p:nvSpPr>
        <p:spPr>
          <a:xfrm>
            <a:off x="5169237" y="2461074"/>
            <a:ext cx="2946428" cy="233928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9050" cap="flat" cmpd="sng" algn="ctr">
            <a:noFill/>
            <a:prstDash val="solid"/>
            <a:miter lim="800000"/>
          </a:ln>
          <a:effectLst/>
        </p:spPr>
        <p:txBody>
          <a:bodyPr rtlCol="0" anchor="ctr"/>
          <a:lstStyle/>
          <a:p>
            <a:pPr algn="ctr" defTabSz="685800">
              <a:buClrTx/>
            </a:pPr>
            <a:endParaRPr lang="nl-BE" sz="1350" b="1" dirty="0">
              <a:solidFill>
                <a:srgbClr val="F7D952"/>
              </a:solidFill>
              <a:latin typeface="Posterama Text SemiBold"/>
              <a:ea typeface="+mn-ea"/>
            </a:endParaRPr>
          </a:p>
        </p:txBody>
      </p:sp>
    </p:spTree>
    <p:extLst>
      <p:ext uri="{BB962C8B-B14F-4D97-AF65-F5344CB8AC3E}">
        <p14:creationId xmlns:p14="http://schemas.microsoft.com/office/powerpoint/2010/main" val="7755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E17942FE-65D3-7C03-B361-8DF125B81DC1}"/>
              </a:ext>
            </a:extLst>
          </p:cNvPr>
          <p:cNvSpPr>
            <a:spLocks noGrp="1"/>
          </p:cNvSpPr>
          <p:nvPr>
            <p:ph type="title"/>
          </p:nvPr>
        </p:nvSpPr>
        <p:spPr/>
        <p:txBody>
          <a:bodyPr rtlCol="0"/>
          <a:lstStyle>
            <a:defPPr>
              <a:defRPr lang="nl-NL"/>
            </a:defPPr>
          </a:lstStyle>
          <a:p>
            <a:pPr rtl="0"/>
            <a:r>
              <a:rPr lang="nl-NL" dirty="0">
                <a:latin typeface="Nunito"/>
              </a:rPr>
              <a:t>Tijdlijn – samenwerking met </a:t>
            </a:r>
            <a:r>
              <a:rPr lang="nl-NL" dirty="0" err="1">
                <a:latin typeface="Nunito"/>
              </a:rPr>
              <a:t>Rodea</a:t>
            </a:r>
            <a:endParaRPr lang="nl-NL" dirty="0">
              <a:latin typeface="Nunito"/>
            </a:endParaRPr>
          </a:p>
        </p:txBody>
      </p:sp>
      <p:sp>
        <p:nvSpPr>
          <p:cNvPr id="63" name="Tijdelijke aanduiding voor tekst 62">
            <a:extLst>
              <a:ext uri="{FF2B5EF4-FFF2-40B4-BE49-F238E27FC236}">
                <a16:creationId xmlns:a16="http://schemas.microsoft.com/office/drawing/2014/main" id="{22D79EB2-B914-5355-4D75-3AC59F0DCCC3}"/>
              </a:ext>
            </a:extLst>
          </p:cNvPr>
          <p:cNvSpPr>
            <a:spLocks noGrp="1"/>
          </p:cNvSpPr>
          <p:nvPr>
            <p:ph type="body" sz="quarter" idx="27"/>
          </p:nvPr>
        </p:nvSpPr>
        <p:spPr>
          <a:xfrm>
            <a:off x="1130353" y="2708853"/>
            <a:ext cx="1408181" cy="379799"/>
          </a:xfrm>
        </p:spPr>
        <p:txBody>
          <a:bodyPr rtlCol="0"/>
          <a:lstStyle>
            <a:defPPr>
              <a:defRPr lang="nl-NL"/>
            </a:defPPr>
          </a:lstStyle>
          <a:p>
            <a:pPr rtl="0"/>
            <a:r>
              <a:rPr lang="nl-NL" dirty="0">
                <a:latin typeface="Nunito"/>
              </a:rPr>
              <a:t>2021 - 2022</a:t>
            </a:r>
          </a:p>
        </p:txBody>
      </p:sp>
      <p:sp>
        <p:nvSpPr>
          <p:cNvPr id="16" name="Tijdelijke aanduiding voor afbeelding 15">
            <a:extLst>
              <a:ext uri="{FF2B5EF4-FFF2-40B4-BE49-F238E27FC236}">
                <a16:creationId xmlns:a16="http://schemas.microsoft.com/office/drawing/2014/main" id="{7BD10CEB-2241-4246-B0F4-96E0DB642C4C}"/>
              </a:ext>
            </a:extLst>
          </p:cNvPr>
          <p:cNvSpPr>
            <a:spLocks noGrp="1"/>
          </p:cNvSpPr>
          <p:nvPr>
            <p:ph type="body" sz="quarter" idx="28"/>
          </p:nvPr>
        </p:nvSpPr>
        <p:spPr>
          <a:xfrm>
            <a:off x="1130353" y="3169289"/>
            <a:ext cx="1408181" cy="695463"/>
          </a:xfrm>
        </p:spPr>
        <p:txBody>
          <a:bodyPr rtlCol="0"/>
          <a:lstStyle>
            <a:defPPr>
              <a:defRPr lang="nl-NL"/>
            </a:defPPr>
          </a:lstStyle>
          <a:p>
            <a:pPr rtl="0"/>
            <a:r>
              <a:rPr lang="nl-NL" altLang="en-US" dirty="0"/>
              <a:t>Groot tekort aan personeel + veel zieken, waardoor productie onder druk stond</a:t>
            </a:r>
          </a:p>
        </p:txBody>
      </p:sp>
      <p:sp>
        <p:nvSpPr>
          <p:cNvPr id="65" name="Tijdelijke aanduiding voor tekst 64">
            <a:extLst>
              <a:ext uri="{FF2B5EF4-FFF2-40B4-BE49-F238E27FC236}">
                <a16:creationId xmlns:a16="http://schemas.microsoft.com/office/drawing/2014/main" id="{0ECD9490-0BE0-6A65-01CD-D54CAB839511}"/>
              </a:ext>
            </a:extLst>
          </p:cNvPr>
          <p:cNvSpPr>
            <a:spLocks noGrp="1"/>
          </p:cNvSpPr>
          <p:nvPr>
            <p:ph type="body" sz="quarter" idx="38"/>
          </p:nvPr>
        </p:nvSpPr>
        <p:spPr/>
        <p:txBody>
          <a:bodyPr rtlCol="0"/>
          <a:lstStyle>
            <a:defPPr>
              <a:defRPr lang="nl-NL"/>
            </a:defPPr>
          </a:lstStyle>
          <a:p>
            <a:pPr rtl="0"/>
            <a:r>
              <a:rPr lang="nl-NL" dirty="0">
                <a:latin typeface="Nunito"/>
              </a:rPr>
              <a:t>2022</a:t>
            </a:r>
          </a:p>
        </p:txBody>
      </p:sp>
      <p:sp>
        <p:nvSpPr>
          <p:cNvPr id="19" name="Tijdelijke aanduiding voor afbeelding 18">
            <a:extLst>
              <a:ext uri="{FF2B5EF4-FFF2-40B4-BE49-F238E27FC236}">
                <a16:creationId xmlns:a16="http://schemas.microsoft.com/office/drawing/2014/main" id="{78038ACE-740A-4AE7-A0B3-BEEA90495BDD}"/>
              </a:ext>
            </a:extLst>
          </p:cNvPr>
          <p:cNvSpPr>
            <a:spLocks noGrp="1"/>
          </p:cNvSpPr>
          <p:nvPr>
            <p:ph type="body" sz="quarter" idx="39"/>
          </p:nvPr>
        </p:nvSpPr>
        <p:spPr>
          <a:xfrm>
            <a:off x="2707670" y="2159769"/>
            <a:ext cx="1892288" cy="695463"/>
          </a:xfrm>
        </p:spPr>
        <p:txBody>
          <a:bodyPr rtlCol="0"/>
          <a:lstStyle>
            <a:defPPr>
              <a:defRPr lang="nl-NL"/>
            </a:defPPr>
          </a:lstStyle>
          <a:p>
            <a:pPr lvl="0" rtl="0"/>
            <a:r>
              <a:rPr lang="nl-NL" noProof="0" dirty="0">
                <a:latin typeface="Nunito"/>
              </a:rPr>
              <a:t>Productieverantwoordelijke kwam met het idee om te gaan samenwerken met een maatwerkbedrijf</a:t>
            </a:r>
          </a:p>
        </p:txBody>
      </p:sp>
      <p:sp>
        <p:nvSpPr>
          <p:cNvPr id="67" name="Tijdelijke aanduiding voor tekst 66">
            <a:extLst>
              <a:ext uri="{FF2B5EF4-FFF2-40B4-BE49-F238E27FC236}">
                <a16:creationId xmlns:a16="http://schemas.microsoft.com/office/drawing/2014/main" id="{CEEED1DD-BCBD-5246-2A2C-BCED87782D53}"/>
              </a:ext>
            </a:extLst>
          </p:cNvPr>
          <p:cNvSpPr>
            <a:spLocks noGrp="1"/>
          </p:cNvSpPr>
          <p:nvPr>
            <p:ph type="body" sz="quarter" idx="40"/>
          </p:nvPr>
        </p:nvSpPr>
        <p:spPr/>
        <p:txBody>
          <a:bodyPr rtlCol="0"/>
          <a:lstStyle>
            <a:defPPr>
              <a:defRPr lang="nl-NL"/>
            </a:defPPr>
          </a:lstStyle>
          <a:p>
            <a:pPr rtl="0"/>
            <a:r>
              <a:rPr lang="nl-NL" dirty="0">
                <a:latin typeface="Nunito"/>
              </a:rPr>
              <a:t>2022</a:t>
            </a:r>
          </a:p>
        </p:txBody>
      </p:sp>
      <p:sp>
        <p:nvSpPr>
          <p:cNvPr id="5" name="Tijdelijke aanduiding voor dianummer 4">
            <a:extLst>
              <a:ext uri="{FF2B5EF4-FFF2-40B4-BE49-F238E27FC236}">
                <a16:creationId xmlns:a16="http://schemas.microsoft.com/office/drawing/2014/main" id="{302DD1EA-9A0C-9303-AD79-5DAF401390EB}"/>
              </a:ext>
            </a:extLst>
          </p:cNvPr>
          <p:cNvSpPr>
            <a:spLocks noGrp="1"/>
          </p:cNvSpPr>
          <p:nvPr>
            <p:ph type="sldNum" sz="quarter" idx="47"/>
          </p:nvPr>
        </p:nvSpPr>
        <p:spPr/>
        <p:txBody>
          <a:bodyPr rtlCol="0"/>
          <a:lstStyle>
            <a:defPPr>
              <a:defRPr lang="nl-NL"/>
            </a:defPPr>
          </a:lstStyle>
          <a:p>
            <a:pPr defTabSz="685800">
              <a:buClrTx/>
            </a:pPr>
            <a:fld id="{47FEACEE-25B4-4A2D-B147-27296E36371D}" type="slidenum">
              <a:rPr lang="nl-NL" altLang="zh-CN" kern="1200">
                <a:solidFill>
                  <a:srgbClr val="0F253E"/>
                </a:solidFill>
                <a:latin typeface="Abadi"/>
                <a:ea typeface="+mn-ea"/>
                <a:cs typeface="+mn-cs"/>
              </a:rPr>
              <a:pPr defTabSz="685800">
                <a:buClrTx/>
              </a:pPr>
              <a:t>9</a:t>
            </a:fld>
            <a:endParaRPr lang="nl-NL" altLang="zh-CN" kern="1200" dirty="0">
              <a:solidFill>
                <a:srgbClr val="0F253E"/>
              </a:solidFill>
              <a:latin typeface="Abadi"/>
              <a:ea typeface="+mn-ea"/>
              <a:cs typeface="+mn-cs"/>
            </a:endParaRPr>
          </a:p>
        </p:txBody>
      </p:sp>
      <p:sp>
        <p:nvSpPr>
          <p:cNvPr id="11" name="Tijdelijke aanduiding voor afbeelding 18">
            <a:extLst>
              <a:ext uri="{FF2B5EF4-FFF2-40B4-BE49-F238E27FC236}">
                <a16:creationId xmlns:a16="http://schemas.microsoft.com/office/drawing/2014/main" id="{FC28270C-EFA1-A52F-F59E-7AEF614D6712}"/>
              </a:ext>
            </a:extLst>
          </p:cNvPr>
          <p:cNvSpPr txBox="1">
            <a:spLocks/>
          </p:cNvSpPr>
          <p:nvPr/>
        </p:nvSpPr>
        <p:spPr>
          <a:xfrm>
            <a:off x="3830422" y="3756300"/>
            <a:ext cx="1408181" cy="695463"/>
          </a:xfrm>
          <a:prstGeom prst="rect">
            <a:avLst/>
          </a:prstGeom>
        </p:spPr>
        <p:txBody>
          <a:bodyPr vert="horz" lIns="68580" tIns="34290" rIns="68580" bIns="34290" rtlCol="0">
            <a:noAutofit/>
          </a:bodyPr>
          <a:lstStyle>
            <a:defPPr>
              <a:defRPr lang="nl-NL"/>
            </a:defPPr>
            <a:lvl1pPr marL="0" indent="0" algn="ctr" defTabSz="914400" rtl="0" eaLnBrk="1" latinLnBrk="0" hangingPunct="1">
              <a:lnSpc>
                <a:spcPct val="90000"/>
              </a:lnSpc>
              <a:spcBef>
                <a:spcPts val="1000"/>
              </a:spcBef>
              <a:buFont typeface="Arial" panose="020B0604020202020204" pitchFamily="34" charset="0"/>
              <a:buNone/>
              <a:defRPr lang="nl-NL" altLang="zh-CN" sz="1400" b="0" kern="1200" dirty="0">
                <a:solidFill>
                  <a:schemeClr val="accent6"/>
                </a:solidFill>
                <a:latin typeface="+mn-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altLang="zh-CN" sz="1050" dirty="0">
                <a:solidFill>
                  <a:srgbClr val="0F253E"/>
                </a:solidFill>
                <a:latin typeface="Nunito"/>
              </a:rPr>
              <a:t>Samenwerking werd opgestart met 4 personen + begeleider/monitor</a:t>
            </a:r>
          </a:p>
        </p:txBody>
      </p:sp>
      <p:sp>
        <p:nvSpPr>
          <p:cNvPr id="12" name="Tijdelijke aanduiding voor tekst 66">
            <a:extLst>
              <a:ext uri="{FF2B5EF4-FFF2-40B4-BE49-F238E27FC236}">
                <a16:creationId xmlns:a16="http://schemas.microsoft.com/office/drawing/2014/main" id="{F24FCEF5-237F-6F42-89F1-88787ADBDACA}"/>
              </a:ext>
            </a:extLst>
          </p:cNvPr>
          <p:cNvSpPr txBox="1">
            <a:spLocks/>
          </p:cNvSpPr>
          <p:nvPr/>
        </p:nvSpPr>
        <p:spPr>
          <a:xfrm>
            <a:off x="5636363" y="3327121"/>
            <a:ext cx="1408181" cy="379799"/>
          </a:xfrm>
          <a:prstGeom prst="rect">
            <a:avLst/>
          </a:prstGeom>
        </p:spPr>
        <p:txBody>
          <a:bodyPr vert="horz" lIns="68580" tIns="34290" rIns="68580" bIns="34290" rtlCol="0" anchor="b">
            <a:noAutofit/>
          </a:bodyPr>
          <a:lstStyle>
            <a:defPPr>
              <a:defRPr lang="nl-NL"/>
            </a:defPPr>
            <a:lvl1pPr marL="0" indent="0" algn="ctr" defTabSz="914400" rtl="0" eaLnBrk="1" latinLnBrk="0" hangingPunct="1">
              <a:lnSpc>
                <a:spcPct val="100000"/>
              </a:lnSpc>
              <a:spcBef>
                <a:spcPts val="1000"/>
              </a:spcBef>
              <a:buFont typeface="Arial" panose="020B0604020202020204" pitchFamily="34" charset="0"/>
              <a:buNone/>
              <a:defRPr lang="nl-NL" sz="1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sz="1350" dirty="0">
                <a:solidFill>
                  <a:srgbClr val="0F253E"/>
                </a:solidFill>
                <a:latin typeface="Nunito"/>
              </a:rPr>
              <a:t>2024</a:t>
            </a:r>
          </a:p>
        </p:txBody>
      </p:sp>
      <p:sp>
        <p:nvSpPr>
          <p:cNvPr id="13" name="Tijdelijke aanduiding voor afbeelding 18">
            <a:extLst>
              <a:ext uri="{FF2B5EF4-FFF2-40B4-BE49-F238E27FC236}">
                <a16:creationId xmlns:a16="http://schemas.microsoft.com/office/drawing/2014/main" id="{22A13847-DB5A-A02A-9687-630499469B1C}"/>
              </a:ext>
            </a:extLst>
          </p:cNvPr>
          <p:cNvSpPr txBox="1">
            <a:spLocks/>
          </p:cNvSpPr>
          <p:nvPr/>
        </p:nvSpPr>
        <p:spPr>
          <a:xfrm>
            <a:off x="5636362" y="3731610"/>
            <a:ext cx="1408181" cy="695463"/>
          </a:xfrm>
          <a:prstGeom prst="rect">
            <a:avLst/>
          </a:prstGeom>
        </p:spPr>
        <p:txBody>
          <a:bodyPr vert="horz" lIns="68580" tIns="34290" rIns="68580" bIns="34290" rtlCol="0">
            <a:noAutofit/>
          </a:bodyPr>
          <a:lstStyle>
            <a:defPPr>
              <a:defRPr lang="nl-NL"/>
            </a:defPPr>
            <a:lvl1pPr marL="0" indent="0" algn="ctr" defTabSz="914400" rtl="0" eaLnBrk="1" latinLnBrk="0" hangingPunct="1">
              <a:lnSpc>
                <a:spcPct val="90000"/>
              </a:lnSpc>
              <a:spcBef>
                <a:spcPts val="1000"/>
              </a:spcBef>
              <a:buFont typeface="Arial" panose="020B0604020202020204" pitchFamily="34" charset="0"/>
              <a:buNone/>
              <a:defRPr lang="nl-NL" altLang="zh-CN" sz="1400" b="0" kern="1200" dirty="0">
                <a:solidFill>
                  <a:schemeClr val="accent6"/>
                </a:solidFill>
                <a:latin typeface="+mn-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altLang="zh-CN" sz="1050" dirty="0">
                <a:solidFill>
                  <a:srgbClr val="0F253E"/>
                </a:solidFill>
                <a:latin typeface="Nunito"/>
              </a:rPr>
              <a:t>Samenwerking werd opgeschaald met ook uitbesteding grote stikwerken</a:t>
            </a:r>
          </a:p>
        </p:txBody>
      </p:sp>
      <p:sp>
        <p:nvSpPr>
          <p:cNvPr id="14" name="Tijdelijke aanduiding voor tekst 66">
            <a:extLst>
              <a:ext uri="{FF2B5EF4-FFF2-40B4-BE49-F238E27FC236}">
                <a16:creationId xmlns:a16="http://schemas.microsoft.com/office/drawing/2014/main" id="{BCE7AB1E-A7B1-943F-4972-AA2D0A92BA2C}"/>
              </a:ext>
            </a:extLst>
          </p:cNvPr>
          <p:cNvSpPr txBox="1">
            <a:spLocks/>
          </p:cNvSpPr>
          <p:nvPr/>
        </p:nvSpPr>
        <p:spPr>
          <a:xfrm>
            <a:off x="6537047" y="1766733"/>
            <a:ext cx="1408181" cy="379799"/>
          </a:xfrm>
          <a:prstGeom prst="rect">
            <a:avLst/>
          </a:prstGeom>
        </p:spPr>
        <p:txBody>
          <a:bodyPr vert="horz" lIns="68580" tIns="34290" rIns="68580" bIns="34290" rtlCol="0" anchor="b">
            <a:noAutofit/>
          </a:bodyPr>
          <a:lstStyle>
            <a:defPPr>
              <a:defRPr lang="nl-NL"/>
            </a:defPPr>
            <a:lvl1pPr marL="0" indent="0" algn="ctr" defTabSz="914400" rtl="0" eaLnBrk="1" latinLnBrk="0" hangingPunct="1">
              <a:lnSpc>
                <a:spcPct val="100000"/>
              </a:lnSpc>
              <a:spcBef>
                <a:spcPts val="1000"/>
              </a:spcBef>
              <a:buFont typeface="Arial" panose="020B0604020202020204" pitchFamily="34" charset="0"/>
              <a:buNone/>
              <a:defRPr lang="nl-NL" sz="1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sz="1350" dirty="0">
                <a:solidFill>
                  <a:srgbClr val="0F253E"/>
                </a:solidFill>
                <a:latin typeface="Nunito"/>
              </a:rPr>
              <a:t>2026</a:t>
            </a:r>
          </a:p>
        </p:txBody>
      </p:sp>
      <p:sp>
        <p:nvSpPr>
          <p:cNvPr id="15" name="Tijdelijke aanduiding voor afbeelding 18">
            <a:extLst>
              <a:ext uri="{FF2B5EF4-FFF2-40B4-BE49-F238E27FC236}">
                <a16:creationId xmlns:a16="http://schemas.microsoft.com/office/drawing/2014/main" id="{3EE15428-34D6-5A75-2E66-2A205ECAB130}"/>
              </a:ext>
            </a:extLst>
          </p:cNvPr>
          <p:cNvSpPr txBox="1">
            <a:spLocks/>
          </p:cNvSpPr>
          <p:nvPr/>
        </p:nvSpPr>
        <p:spPr>
          <a:xfrm>
            <a:off x="6537046" y="2171222"/>
            <a:ext cx="1408181" cy="695463"/>
          </a:xfrm>
          <a:prstGeom prst="rect">
            <a:avLst/>
          </a:prstGeom>
        </p:spPr>
        <p:txBody>
          <a:bodyPr vert="horz" lIns="68580" tIns="34290" rIns="68580" bIns="34290" rtlCol="0">
            <a:noAutofit/>
          </a:bodyPr>
          <a:lstStyle>
            <a:defPPr>
              <a:defRPr lang="nl-NL"/>
            </a:defPPr>
            <a:lvl1pPr marL="0" indent="0" algn="ctr" defTabSz="914400" rtl="0" eaLnBrk="1" latinLnBrk="0" hangingPunct="1">
              <a:lnSpc>
                <a:spcPct val="90000"/>
              </a:lnSpc>
              <a:spcBef>
                <a:spcPts val="1000"/>
              </a:spcBef>
              <a:buFont typeface="Arial" panose="020B0604020202020204" pitchFamily="34" charset="0"/>
              <a:buNone/>
              <a:defRPr lang="nl-NL" altLang="zh-CN" sz="1400" b="0" kern="1200" dirty="0">
                <a:solidFill>
                  <a:schemeClr val="accent6"/>
                </a:solidFill>
                <a:latin typeface="+mn-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nl-NL"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nl-NL"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nl-NL"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nl-NL" sz="1800" kern="1200">
                <a:solidFill>
                  <a:schemeClr val="tx1"/>
                </a:solidFill>
                <a:latin typeface="+mn-lt"/>
                <a:ea typeface="+mn-ea"/>
                <a:cs typeface="+mn-cs"/>
              </a:defRPr>
            </a:lvl9pPr>
          </a:lstStyle>
          <a:p>
            <a:pPr defTabSz="685800">
              <a:spcBef>
                <a:spcPts val="750"/>
              </a:spcBef>
              <a:buClrTx/>
            </a:pPr>
            <a:r>
              <a:rPr lang="nl-BE" altLang="zh-CN" sz="1050" dirty="0">
                <a:solidFill>
                  <a:srgbClr val="0F253E"/>
                </a:solidFill>
                <a:latin typeface="Nunito"/>
              </a:rPr>
              <a:t>Dagelijks werken wij met een ploeg van 8 mensen van bij Rodea</a:t>
            </a:r>
          </a:p>
        </p:txBody>
      </p:sp>
    </p:spTree>
    <p:extLst>
      <p:ext uri="{BB962C8B-B14F-4D97-AF65-F5344CB8AC3E}">
        <p14:creationId xmlns:p14="http://schemas.microsoft.com/office/powerpoint/2010/main" val="376090698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ngepast">
  <a:themeElements>
    <a:clrScheme name="Custom 9">
      <a:dk1>
        <a:srgbClr val="000000"/>
      </a:dk1>
      <a:lt1>
        <a:srgbClr val="FFFFFF"/>
      </a:lt1>
      <a:dk2>
        <a:srgbClr val="0F253E"/>
      </a:dk2>
      <a:lt2>
        <a:srgbClr val="E7E6E6"/>
      </a:lt2>
      <a:accent1>
        <a:srgbClr val="4472C4"/>
      </a:accent1>
      <a:accent2>
        <a:srgbClr val="B83803"/>
      </a:accent2>
      <a:accent3>
        <a:srgbClr val="DCD3CC"/>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Arial Black"/>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cap="flat" cmpd="sng" algn="ctr">
          <a:solidFill>
            <a:srgbClr val="C95B3A"/>
          </a:solidFill>
          <a:prstDash val="solid"/>
          <a:miter lim="800000"/>
        </a:ln>
        <a:effectLst/>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0" cap="none" spc="0" normalizeH="0" baseline="0" noProof="0" dirty="0">
            <a:ln>
              <a:noFill/>
            </a:ln>
            <a:solidFill>
              <a:srgbClr val="F7D952"/>
            </a:solidFill>
            <a:effectLst/>
            <a:uLnTx/>
            <a:uFillTx/>
            <a:latin typeface="Posterama Text SemiBold"/>
            <a:ea typeface="+mn-ea"/>
            <a:cs typeface="Arial"/>
          </a:defRPr>
        </a:defPPr>
      </a:lstStyle>
    </a:spDef>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presentation light - tm89027928_Win22_jx_v15" id="{E4F720B1-AC3A-441F-B00A-6ECF71D2AB0C}" vid="{71933BEE-9DD7-4D62-B50F-A654080E9C93}"/>
    </a:ext>
  </a:extLst>
</a:theme>
</file>

<file path=ppt/theme/theme3.xml><?xml version="1.0" encoding="utf-8"?>
<a:theme xmlns:a="http://schemas.openxmlformats.org/drawingml/2006/main" name="Office Theme - FRONT">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FRONT">
      <a:majorFont>
        <a:latin typeface="Verdana"/>
        <a:ea typeface="Verdana"/>
        <a:cs typeface="Verdana"/>
      </a:majorFont>
      <a:minorFont>
        <a:latin typeface="Verdana"/>
        <a:ea typeface="Verdana"/>
        <a:cs typeface="Ver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lnDef>
  </a:objectDefaults>
  <a:extraClrSchemeLst/>
  <a:extLst>
    <a:ext uri="{05A4C25C-085E-4340-85A3-A5531E510DB2}">
      <thm15:themeFamily xmlns:thm15="http://schemas.microsoft.com/office/thememl/2012/main" name="2020_GTB_PPT_sjabloon" id="{FE38C3CA-2AC9-E44B-BF75-D2160E6FCFFD}" vid="{E1FFAC2F-5391-214F-88D4-2FDE093A908B}"/>
    </a:ext>
  </a:extLst>
</a:theme>
</file>

<file path=ppt/theme/theme4.xml><?xml version="1.0" encoding="utf-8"?>
<a:theme xmlns:a="http://schemas.openxmlformats.org/drawingml/2006/main" name="Office Theme - QUOTE PURPL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QUOTE PURPLE">
      <a:majorFont>
        <a:latin typeface="Verdana"/>
        <a:ea typeface="Verdana"/>
        <a:cs typeface="Verdana"/>
      </a:majorFont>
      <a:minorFont>
        <a:latin typeface="Verdana"/>
        <a:ea typeface="Verdana"/>
        <a:cs typeface="Ver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lnDef>
  </a:objectDefaults>
  <a:extraClrSchemeLst/>
  <a:extLst>
    <a:ext uri="{05A4C25C-085E-4340-85A3-A5531E510DB2}">
      <thm15:themeFamily xmlns:thm15="http://schemas.microsoft.com/office/thememl/2012/main" name="2020_GTB_PPT_sjabloon" id="{FE38C3CA-2AC9-E44B-BF75-D2160E6FCFFD}" vid="{4DE24556-9678-6240-B2CA-6B235E0F736D}"/>
    </a:ext>
  </a:extLst>
</a:theme>
</file>

<file path=ppt/theme/theme5.xml><?xml version="1.0" encoding="utf-8"?>
<a:theme xmlns:a="http://schemas.openxmlformats.org/drawingml/2006/main" name="Office Theme - Blank GRAPHS">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Blank GRAPHS">
      <a:majorFont>
        <a:latin typeface="Verdana"/>
        <a:ea typeface="Verdana"/>
        <a:cs typeface="Verdana"/>
      </a:majorFont>
      <a:minorFont>
        <a:latin typeface="Verdana"/>
        <a:ea typeface="Verdana"/>
        <a:cs typeface="Ver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lnDef>
  </a:objectDefaults>
  <a:extraClrSchemeLst/>
  <a:extLst>
    <a:ext uri="{05A4C25C-085E-4340-85A3-A5531E510DB2}">
      <thm15:themeFamily xmlns:thm15="http://schemas.microsoft.com/office/thememl/2012/main" name="2020_GTB_PPT_sjabloon" id="{FE38C3CA-2AC9-E44B-BF75-D2160E6FCFFD}" vid="{B33F67D2-05F1-9D44-A971-DA35836CF982}"/>
    </a:ext>
  </a:extLst>
</a:theme>
</file>

<file path=ppt/theme/theme6.xml><?xml version="1.0" encoding="utf-8"?>
<a:theme xmlns:a="http://schemas.openxmlformats.org/drawingml/2006/main" name="Office Theme - QUOTE BLU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QUOTE BLUE">
      <a:majorFont>
        <a:latin typeface="Verdana"/>
        <a:ea typeface="Verdana"/>
        <a:cs typeface="Verdana"/>
      </a:majorFont>
      <a:minorFont>
        <a:latin typeface="Verdana"/>
        <a:ea typeface="Verdana"/>
        <a:cs typeface="Ver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lnDef>
  </a:objectDefaults>
  <a:extraClrSchemeLst/>
  <a:extLst>
    <a:ext uri="{05A4C25C-085E-4340-85A3-A5531E510DB2}">
      <thm15:themeFamily xmlns:thm15="http://schemas.microsoft.com/office/thememl/2012/main" name="2020_GTB_PPT_sjabloon" id="{FE38C3CA-2AC9-E44B-BF75-D2160E6FCFFD}" vid="{ABB8C7A2-74C6-0740-9963-B4F1841F5DB0}"/>
    </a:ext>
  </a:extLst>
</a:theme>
</file>

<file path=ppt/theme/theme7.xml><?xml version="1.0" encoding="utf-8"?>
<a:theme xmlns:a="http://schemas.openxmlformats.org/drawingml/2006/main" name="Office Theme - END">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END">
      <a:majorFont>
        <a:latin typeface="Verdana"/>
        <a:ea typeface="Verdana"/>
        <a:cs typeface="Verdana"/>
      </a:majorFont>
      <a:minorFont>
        <a:latin typeface="Verdana"/>
        <a:ea typeface="Verdana"/>
        <a:cs typeface="Verdan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5400" dir="5400000" algn="ctr" rotWithShape="0">
            <a:srgbClr val="000000">
              <a:alpha val="34999"/>
            </a:srgbClr>
          </a:outerShdw>
        </a:effectLst>
      </a:spPr>
      <a:bodyPr vert="horz" wrap="square" lIns="55453" tIns="55453" rIns="55453" bIns="55453" numCol="1" anchor="ctr" anchorCtr="0" compatLnSpc="1">
        <a:prstTxWarp prst="textNoShape">
          <a:avLst/>
        </a:prstTxWarp>
        <a:spAutoFit/>
      </a:bodyPr>
      <a:lstStyle>
        <a:defPPr marL="0" marR="0" indent="0" algn="l" defTabSz="1108075" rtl="0" eaLnBrk="1" fontAlgn="base" latinLnBrk="0" hangingPunct="0">
          <a:lnSpc>
            <a:spcPct val="100000"/>
          </a:lnSpc>
          <a:spcBef>
            <a:spcPct val="0"/>
          </a:spcBef>
          <a:spcAft>
            <a:spcPct val="0"/>
          </a:spcAft>
          <a:buClrTx/>
          <a:buSzTx/>
          <a:buFontTx/>
          <a:buNone/>
          <a:tabLst/>
          <a:defRPr kumimoji="0" lang="en-US" altLang="en-US" sz="2000" b="0" i="0" u="none" strike="noStrike" cap="none" normalizeH="0" baseline="0">
            <a:ln>
              <a:noFill/>
            </a:ln>
            <a:solidFill>
              <a:srgbClr val="000000"/>
            </a:solidFill>
            <a:effectLst/>
            <a:latin typeface="Calibri" charset="0"/>
            <a:ea typeface="Calibri" charset="0"/>
            <a:cs typeface="Calibri" charset="0"/>
            <a:sym typeface="Calibri" charset="0"/>
          </a:defRPr>
        </a:defPPr>
      </a:lstStyle>
    </a:lnDef>
  </a:objectDefaults>
  <a:extraClrSchemeLst/>
  <a:extLst>
    <a:ext uri="{05A4C25C-085E-4340-85A3-A5531E510DB2}">
      <thm15:themeFamily xmlns:thm15="http://schemas.microsoft.com/office/thememl/2012/main" name="2020_GTB_PPT_sjabloon" id="{FE38C3CA-2AC9-E44B-BF75-D2160E6FCFFD}" vid="{233619D0-E172-3C4B-ACFF-C548ABC182EE}"/>
    </a:ext>
  </a:extLst>
</a:theme>
</file>

<file path=ppt/theme/theme8.xml><?xml version="1.0" encoding="utf-8"?>
<a:theme xmlns:a="http://schemas.openxmlformats.org/drawingml/2006/main" name="Kantoorthema">
  <a:themeElements>
    <a:clrScheme name="VO_EWI">
      <a:dk1>
        <a:srgbClr val="000000"/>
      </a:dk1>
      <a:lt1>
        <a:srgbClr val="FFFFFF"/>
      </a:lt1>
      <a:dk2>
        <a:srgbClr val="2C92BF"/>
      </a:dk2>
      <a:lt2>
        <a:srgbClr val="E7E6E6"/>
      </a:lt2>
      <a:accent1>
        <a:srgbClr val="16B8EE"/>
      </a:accent1>
      <a:accent2>
        <a:srgbClr val="1491BB"/>
      </a:accent2>
      <a:accent3>
        <a:srgbClr val="176D8A"/>
      </a:accent3>
      <a:accent4>
        <a:srgbClr val="344449"/>
      </a:accent4>
      <a:accent5>
        <a:srgbClr val="E6921E"/>
      </a:accent5>
      <a:accent6>
        <a:srgbClr val="C9D010"/>
      </a:accent6>
      <a:hlink>
        <a:srgbClr val="0563C1"/>
      </a:hlink>
      <a:folHlink>
        <a:srgbClr val="954F72"/>
      </a:folHlink>
    </a:clrScheme>
    <a:fontScheme name="Aangepast 1">
      <a:majorFont>
        <a:latin typeface="FlandersArtSans-Bold"/>
        <a:ea typeface=""/>
        <a:cs typeface=""/>
      </a:majorFont>
      <a:minorFont>
        <a:latin typeface="FlandersArtSans-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sjabloon 12.02.2025.potx" id="{9338599C-F3EB-42C6-8AB6-E22C60951314}" vid="{4AA58A54-138B-436A-89F5-BFB0C633827F}"/>
    </a:ext>
  </a:extLst>
</a:theme>
</file>

<file path=ppt/theme/theme9.xml><?xml version="1.0" encoding="utf-8"?>
<a:theme xmlns:a="http://schemas.openxmlformats.org/drawingml/2006/main" name="Powerpoint_ESF_blauw">
  <a:themeElements>
    <a:clrScheme name="ESF">
      <a:dk1>
        <a:srgbClr val="003399"/>
      </a:dk1>
      <a:lt1>
        <a:srgbClr val="FFFFFF"/>
      </a:lt1>
      <a:dk2>
        <a:srgbClr val="373737"/>
      </a:dk2>
      <a:lt2>
        <a:srgbClr val="F6F5F3"/>
      </a:lt2>
      <a:accent1>
        <a:srgbClr val="168AD2"/>
      </a:accent1>
      <a:accent2>
        <a:srgbClr val="30B7BB"/>
      </a:accent2>
      <a:accent3>
        <a:srgbClr val="FECC2F"/>
      </a:accent3>
      <a:accent4>
        <a:srgbClr val="003399"/>
      </a:accent4>
      <a:accent5>
        <a:srgbClr val="373737"/>
      </a:accent5>
      <a:accent6>
        <a:srgbClr val="373636"/>
      </a:accent6>
      <a:hlink>
        <a:srgbClr val="003399"/>
      </a:hlink>
      <a:folHlink>
        <a:srgbClr val="003399"/>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9EE2EACE-2FFC-7E4F-ABB9-3897C22EF8BB}" vid="{8C508822-6C03-E24C-9B27-A6A7BDA3F3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61d4e419-7667-4ca3-9304-560b344eb500" ContentTypeId="0x0101007E7D459177CB954389719AB1C8242D5A" PreviousValue="false" LastSyncTimeStamp="2023-06-14T19:58:26.647Z"/>
</file>

<file path=customXml/item2.xml><?xml version="1.0" encoding="utf-8"?>
<p:properties xmlns:p="http://schemas.microsoft.com/office/2006/metadata/properties" xmlns:xsi="http://www.w3.org/2001/XMLSchema-instance" xmlns:pc="http://schemas.microsoft.com/office/infopath/2007/PartnerControls">
  <documentManagement>
    <Dossierhouder xmlns="e85dfcd9-c5d6-4bac-8fdf-b09bef0d2fa4">
      <UserInfo>
        <DisplayName>Pieter Callewaert</DisplayName>
        <AccountId>38</AccountId>
        <AccountType/>
      </UserInfo>
    </Dossierhouder>
    <d0eb5182aae74b97bb4da5b3a64ae3f4 xmlns="e85dfcd9-c5d6-4bac-8fdf-b09bef0d2fa4">
      <Terms xmlns="http://schemas.microsoft.com/office/infopath/2007/PartnerControls">
        <TermInfo xmlns="http://schemas.microsoft.com/office/infopath/2007/PartnerControls">
          <TermName xmlns="http://schemas.microsoft.com/office/infopath/2007/PartnerControls">SERV - intersectoraal</TermName>
          <TermId xmlns="http://schemas.microsoft.com/office/infopath/2007/PartnerControls">26ef130c-5f29-459d-a0a8-fd44b1a4caf8</TermId>
        </TermInfo>
      </Terms>
    </d0eb5182aae74b97bb4da5b3a64ae3f4>
    <Dossierstatus xmlns="e85dfcd9-c5d6-4bac-8fdf-b09bef0d2fa4">Open</Dossierstatus>
    <Jaartal xmlns="e85dfcd9-c5d6-4bac-8fdf-b09bef0d2fa4" xsi:nil="true"/>
    <DocLabel1 xmlns="e85dfcd9-c5d6-4bac-8fdf-b09bef0d2fa4" xsi:nil="true"/>
    <o245ce9260044fc3bdcb5d3f7f2731a8 xmlns="e85dfcd9-c5d6-4bac-8fdf-b09bef0d2fa4">
      <Terms xmlns="http://schemas.microsoft.com/office/infopath/2007/PartnerControls"/>
    </o245ce9260044fc3bdcb5d3f7f2731a8>
    <DossierLabel xmlns="e85dfcd9-c5d6-4bac-8fdf-b09bef0d2fa4" xsi:nil="true"/>
    <DocLabel2 xmlns="e85dfcd9-c5d6-4bac-8fdf-b09bef0d2fa4" xsi:nil="true"/>
    <VoorwerpAankoopdocument xmlns="e85dfcd9-c5d6-4bac-8fdf-b09bef0d2fa4" xsi:nil="true"/>
    <TaxCatchAll xmlns="e85dfcd9-c5d6-4bac-8fdf-b09bef0d2fa4">
      <Value>1</Value>
    </TaxCatchAll>
    <lcf76f155ced4ddcb4097134ff3c332f xmlns="9b94d363-08c1-4d42-b5cb-a026524f105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Aankoopdocument" ma:contentTypeID="0x0101007E7D459177CB954389719AB1C8242D5A007D55F4F8A85C9B448E198A0C66EAF5C6" ma:contentTypeVersion="9" ma:contentTypeDescription="Create a new document." ma:contentTypeScope="" ma:versionID="5c0fe81073c74acc4fbd9ea6808ffa98">
  <xsd:schema xmlns:xsd="http://www.w3.org/2001/XMLSchema" xmlns:xs="http://www.w3.org/2001/XMLSchema" xmlns:p="http://schemas.microsoft.com/office/2006/metadata/properties" xmlns:ns2="e85dfcd9-c5d6-4bac-8fdf-b09bef0d2fa4" xmlns:ns3="9b94d363-08c1-4d42-b5cb-a026524f105f" targetNamespace="http://schemas.microsoft.com/office/2006/metadata/properties" ma:root="true" ma:fieldsID="c054c216093a410823e5676723c4d74e" ns2:_="" ns3:_="">
    <xsd:import namespace="e85dfcd9-c5d6-4bac-8fdf-b09bef0d2fa4"/>
    <xsd:import namespace="9b94d363-08c1-4d42-b5cb-a026524f105f"/>
    <xsd:element name="properties">
      <xsd:complexType>
        <xsd:sequence>
          <xsd:element name="documentManagement">
            <xsd:complexType>
              <xsd:all>
                <xsd:element ref="ns2:Jaartal" minOccurs="0"/>
                <xsd:element ref="ns2:VoorwerpAankoopdocument" minOccurs="0"/>
                <xsd:element ref="ns2:DocLabel1" minOccurs="0"/>
                <xsd:element ref="ns2:DocLabel2" minOccurs="0"/>
                <xsd:element ref="ns2:o245ce9260044fc3bdcb5d3f7f2731a8" minOccurs="0"/>
                <xsd:element ref="ns2:TaxCatchAll" minOccurs="0"/>
                <xsd:element ref="ns2:TaxCatchAllLabel" minOccurs="0"/>
                <xsd:element ref="ns3:lcf76f155ced4ddcb4097134ff3c332f" minOccurs="0"/>
                <xsd:element ref="ns3:MediaServiceOCR" minOccurs="0"/>
                <xsd:element ref="ns2:DossierLabel" minOccurs="0"/>
                <xsd:element ref="ns2:Dossierhouder"/>
                <xsd:element ref="ns2:Dossierstatus" minOccurs="0"/>
                <xsd:element ref="ns2:d0eb5182aae74b97bb4da5b3a64ae3f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dfcd9-c5d6-4bac-8fdf-b09bef0d2fa4" elementFormDefault="qualified">
    <xsd:import namespace="http://schemas.microsoft.com/office/2006/documentManagement/types"/>
    <xsd:import namespace="http://schemas.microsoft.com/office/infopath/2007/PartnerControls"/>
    <xsd:element name="Jaartal" ma:index="8" nillable="true" ma:displayName="Jaartal" ma:internalName="Jaartal">
      <xsd:simpleType>
        <xsd:restriction base="dms:Number"/>
      </xsd:simpleType>
    </xsd:element>
    <xsd:element name="VoorwerpAankoopdocument" ma:index="9" nillable="true" ma:displayName="Voorwerp Aankoopdocument" ma:internalName="VoorwerpAankoopdocument">
      <xsd:simpleType>
        <xsd:restriction base="dms:Text">
          <xsd:maxLength value="255"/>
        </xsd:restriction>
      </xsd:simpleType>
    </xsd:element>
    <xsd:element name="DocLabel1" ma:index="10" nillable="true" ma:displayName="DocLabel1" ma:internalName="DocLabel1">
      <xsd:simpleType>
        <xsd:restriction base="dms:Text">
          <xsd:maxLength value="255"/>
        </xsd:restriction>
      </xsd:simpleType>
    </xsd:element>
    <xsd:element name="DocLabel2" ma:index="11" nillable="true" ma:displayName="DocLabel2" ma:internalName="DocLabel2">
      <xsd:simpleType>
        <xsd:restriction base="dms:Text">
          <xsd:maxLength value="255"/>
        </xsd:restriction>
      </xsd:simpleType>
    </xsd:element>
    <xsd:element name="o245ce9260044fc3bdcb5d3f7f2731a8" ma:index="12" nillable="true" ma:taxonomy="true" ma:internalName="o245ce9260044fc3bdcb5d3f7f2731a8" ma:taxonomyFieldName="Document_x0020_type" ma:displayName="Document type" ma:default="" ma:fieldId="{8245ce92-6004-4fc3-bdcb-5d3f7f2731a8}" ma:sspId="61d4e419-7667-4ca3-9304-560b344eb500" ma:termSetId="b981f066-bdb3-4657-a179-85c23158fd1d"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6492e1bd-8989-4de8-9ca5-fcfc666888fd}" ma:internalName="TaxCatchAll" ma:showField="CatchAllData" ma:web="a77c2224-1793-4d0e-8ac5-c0a9cf43439c">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6492e1bd-8989-4de8-9ca5-fcfc666888fd}" ma:internalName="TaxCatchAllLabel" ma:readOnly="true" ma:showField="CatchAllDataLabel" ma:web="a77c2224-1793-4d0e-8ac5-c0a9cf43439c">
      <xsd:complexType>
        <xsd:complexContent>
          <xsd:extension base="dms:MultiChoiceLookup">
            <xsd:sequence>
              <xsd:element name="Value" type="dms:Lookup" maxOccurs="unbounded" minOccurs="0" nillable="true"/>
            </xsd:sequence>
          </xsd:extension>
        </xsd:complexContent>
      </xsd:complexType>
    </xsd:element>
    <xsd:element name="DossierLabel" ma:index="19" nillable="true" ma:displayName="DossierLabel" ma:internalName="DossierLabel">
      <xsd:simpleType>
        <xsd:restriction base="dms:Text">
          <xsd:maxLength value="255"/>
        </xsd:restriction>
      </xsd:simpleType>
    </xsd:element>
    <xsd:element name="Dossierhouder" ma:index="20" ma:displayName="Dossierhouder" ma:list="UserInfo" ma:SharePointGroup="0" ma:internalName="Dossierhoud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ssierstatus" ma:index="21" nillable="true" ma:displayName="Dossierstatus" ma:default="Open" ma:format="Dropdown" ma:internalName="Dossierstatus">
      <xsd:simpleType>
        <xsd:restriction base="dms:Choice">
          <xsd:enumeration value="Open"/>
          <xsd:enumeration value="Gesloten"/>
        </xsd:restriction>
      </xsd:simpleType>
    </xsd:element>
    <xsd:element name="d0eb5182aae74b97bb4da5b3a64ae3f4" ma:index="22" ma:taxonomy="true" ma:internalName="d0eb5182aae74b97bb4da5b3a64ae3f4" ma:taxonomyFieldName="Entiteit" ma:displayName="Entiteit" ma:default="" ma:fieldId="{d0eb5182-aae7-4b97-bb4d-a5b3a64ae3f4}" ma:sspId="61d4e419-7667-4ca3-9304-560b344eb500" ma:termSetId="f696fbe1-5be2-4094-a7fc-96d5099adcb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94d363-08c1-4d42-b5cb-a026524f105f" elementFormDefault="qualified">
    <xsd:import namespace="http://schemas.microsoft.com/office/2006/documentManagement/types"/>
    <xsd:import namespace="http://schemas.microsoft.com/office/infopath/2007/PartnerControls"/>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61d4e419-7667-4ca3-9304-560b344eb50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06779E-2E4C-49C1-B7E9-DF555A627C14}">
  <ds:schemaRefs>
    <ds:schemaRef ds:uri="Microsoft.SharePoint.Taxonomy.ContentTypeSync"/>
  </ds:schemaRefs>
</ds:datastoreItem>
</file>

<file path=customXml/itemProps2.xml><?xml version="1.0" encoding="utf-8"?>
<ds:datastoreItem xmlns:ds="http://schemas.openxmlformats.org/officeDocument/2006/customXml" ds:itemID="{2C434533-00EB-4C5B-B093-B2384B9357A0}">
  <ds:schemaRefs>
    <ds:schemaRef ds:uri="http://schemas.microsoft.com/office/2006/metadata/properties"/>
    <ds:schemaRef ds:uri="http://schemas.microsoft.com/office/infopath/2007/PartnerControls"/>
    <ds:schemaRef ds:uri="e85dfcd9-c5d6-4bac-8fdf-b09bef0d2fa4"/>
    <ds:schemaRef ds:uri="9b94d363-08c1-4d42-b5cb-a026524f105f"/>
  </ds:schemaRefs>
</ds:datastoreItem>
</file>

<file path=customXml/itemProps3.xml><?xml version="1.0" encoding="utf-8"?>
<ds:datastoreItem xmlns:ds="http://schemas.openxmlformats.org/officeDocument/2006/customXml" ds:itemID="{B7863784-3D3F-4461-9842-BA86EDCD3177}">
  <ds:schemaRefs>
    <ds:schemaRef ds:uri="http://schemas.microsoft.com/sharepoint/v3/contenttype/forms"/>
  </ds:schemaRefs>
</ds:datastoreItem>
</file>

<file path=customXml/itemProps4.xml><?xml version="1.0" encoding="utf-8"?>
<ds:datastoreItem xmlns:ds="http://schemas.openxmlformats.org/officeDocument/2006/customXml" ds:itemID="{0B49998E-DDCE-4E1A-8F7A-271F2E208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dfcd9-c5d6-4bac-8fdf-b09bef0d2fa4"/>
    <ds:schemaRef ds:uri="9b94d363-08c1-4d42-b5cb-a026524f10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1559</Words>
  <Application>Microsoft Office PowerPoint</Application>
  <PresentationFormat>Diavoorstelling (16:9)</PresentationFormat>
  <Paragraphs>268</Paragraphs>
  <Slides>41</Slides>
  <Notes>21</Notes>
  <HiddenSlides>0</HiddenSlides>
  <MMClips>0</MMClips>
  <ScaleCrop>false</ScaleCrop>
  <HeadingPairs>
    <vt:vector size="6" baseType="variant">
      <vt:variant>
        <vt:lpstr>Gebruikte lettertypen</vt:lpstr>
      </vt:variant>
      <vt:variant>
        <vt:i4>19</vt:i4>
      </vt:variant>
      <vt:variant>
        <vt:lpstr>Thema</vt:lpstr>
      </vt:variant>
      <vt:variant>
        <vt:i4>9</vt:i4>
      </vt:variant>
      <vt:variant>
        <vt:lpstr>Diatitels</vt:lpstr>
      </vt:variant>
      <vt:variant>
        <vt:i4>41</vt:i4>
      </vt:variant>
    </vt:vector>
  </HeadingPairs>
  <TitlesOfParts>
    <vt:vector size="69" baseType="lpstr">
      <vt:lpstr>FlandersArtSans-Medium</vt:lpstr>
      <vt:lpstr>Arial Black</vt:lpstr>
      <vt:lpstr>Arial</vt:lpstr>
      <vt:lpstr>Posterama Text SemiBold</vt:lpstr>
      <vt:lpstr>Courier New</vt:lpstr>
      <vt:lpstr>Flanders Art Sans Bold</vt:lpstr>
      <vt:lpstr>FlandersArtSans-Regular</vt:lpstr>
      <vt:lpstr>Verdana</vt:lpstr>
      <vt:lpstr>Aptos</vt:lpstr>
      <vt:lpstr>System Font Regular</vt:lpstr>
      <vt:lpstr>Abadi</vt:lpstr>
      <vt:lpstr>Oswald</vt:lpstr>
      <vt:lpstr>Nunito</vt:lpstr>
      <vt:lpstr>Open Sans</vt:lpstr>
      <vt:lpstr>Avenir</vt:lpstr>
      <vt:lpstr>Wingdings</vt:lpstr>
      <vt:lpstr>FlandersArtSans-Bold</vt:lpstr>
      <vt:lpstr>Calibri</vt:lpstr>
      <vt:lpstr>Poppins Black</vt:lpstr>
      <vt:lpstr>Office Theme</vt:lpstr>
      <vt:lpstr>Aangepast</vt:lpstr>
      <vt:lpstr>Office Theme - FRONT</vt:lpstr>
      <vt:lpstr>Office Theme - QUOTE PURPLE</vt:lpstr>
      <vt:lpstr>Office Theme - Blank GRAPHS</vt:lpstr>
      <vt:lpstr>Office Theme - QUOTE BLUE</vt:lpstr>
      <vt:lpstr>Office Theme - END</vt:lpstr>
      <vt:lpstr>Kantoorthema</vt:lpstr>
      <vt:lpstr>Powerpoint_ESF_blauw</vt:lpstr>
      <vt:lpstr>PowerPoint-presentatie</vt:lpstr>
      <vt:lpstr>PowerPoint-presentatie</vt:lpstr>
      <vt:lpstr>PowerPoint-presentatie</vt:lpstr>
      <vt:lpstr>PowerPoint-presentatie</vt:lpstr>
      <vt:lpstr>PowerPoint-presentatie</vt:lpstr>
      <vt:lpstr>PowerPoint-presentatie</vt:lpstr>
      <vt:lpstr>Wasserij St Roch    Talent slim inzetten</vt:lpstr>
      <vt:lpstr>Introductie</vt:lpstr>
      <vt:lpstr>Tijdlijn – samenwerking met Rodea</vt:lpstr>
      <vt:lpstr>”Ik geloof sterk in de juiste persoon op de juiste plaats”</vt:lpstr>
      <vt:lpstr>Aandachtspunten</vt:lpstr>
      <vt:lpstr>Bedankt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Individueel maatwerk</vt:lpstr>
      <vt:lpstr>PowerPoint-presentatie</vt:lpstr>
      <vt:lpstr>PowerPoint-presentatie</vt:lpstr>
      <vt:lpstr>Wat bieden we werkgevers?</vt:lpstr>
      <vt:lpstr>Startpakketten voor individueel maatwerk</vt:lpstr>
      <vt:lpstr>PowerPoint-presentatie</vt:lpstr>
      <vt:lpstr>Wat als de premies onvoldoende zijn? </vt:lpstr>
      <vt:lpstr>PowerPoint-presentatie</vt:lpstr>
      <vt:lpstr>PowerPoint-presentatie</vt:lpstr>
      <vt:lpstr>PowerPoint-presentatie</vt:lpstr>
      <vt:lpstr>Bedrijven willen groeien, maar botsen op grenzen</vt:lpstr>
      <vt:lpstr>Wat zijn de Voorsprongtrajecten?</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Pieter Callewaert</cp:lastModifiedBy>
  <cp:revision>2</cp:revision>
  <dcterms:modified xsi:type="dcterms:W3CDTF">2026-01-26T12:33:41Z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0x0101007E7D459177CB954389719AB1C8242D5A007D55F4F8A85C9B448E198A0C66EAF5C6</vt:lpwstr>
  </property>
  <property fmtid="{D5CDD505-2E9C-101B-9397-08002B2CF9AE}" pid="3" name="Entiteit">
    <vt:lpwstr>1</vt:lpwstr>
  </property>
  <property fmtid="{D5CDD505-2E9C-101B-9397-08002B2CF9AE}" pid="4" name="Voorwerp">
    <vt:lpwstr/>
  </property>
  <property fmtid="{D5CDD505-2E9C-101B-9397-08002B2CF9AE}" pid="5" name="e1907ef6686f45a889c06b3736ec9c4a">
    <vt:lpwstr/>
  </property>
  <property fmtid="{D5CDD505-2E9C-101B-9397-08002B2CF9AE}" pid="6" name="Fototrefwoord">
    <vt:lpwstr/>
  </property>
  <property fmtid="{D5CDD505-2E9C-101B-9397-08002B2CF9AE}" pid="7" name="Bestemmeling">
    <vt:lpwstr/>
  </property>
  <property fmtid="{D5CDD505-2E9C-101B-9397-08002B2CF9AE}" pid="8" name="MediaServiceImageTags">
    <vt:lpwstr/>
  </property>
  <property fmtid="{D5CDD505-2E9C-101B-9397-08002B2CF9AE}" pid="9" name="FunctieAanvrager">
    <vt:lpwstr/>
  </property>
  <property fmtid="{D5CDD505-2E9C-101B-9397-08002B2CF9AE}" pid="10" name="Opvolging">
    <vt:lpwstr/>
  </property>
  <property fmtid="{D5CDD505-2E9C-101B-9397-08002B2CF9AE}" pid="11" name="l83a42741b21467d88658a98ee2f68b4">
    <vt:lpwstr/>
  </property>
  <property fmtid="{D5CDD505-2E9C-101B-9397-08002B2CF9AE}" pid="12" name="h4c2d042d7e1414d8fe056687b01b2e7">
    <vt:lpwstr/>
  </property>
  <property fmtid="{D5CDD505-2E9C-101B-9397-08002B2CF9AE}" pid="13" name="NaamAanvrager">
    <vt:lpwstr/>
  </property>
  <property fmtid="{D5CDD505-2E9C-101B-9397-08002B2CF9AE}" pid="14" name="BestemmelingVerzending">
    <vt:lpwstr/>
  </property>
  <property fmtid="{D5CDD505-2E9C-101B-9397-08002B2CF9AE}" pid="15" name="p2b5338090b7459683b7bd4d1e9785e9">
    <vt:lpwstr/>
  </property>
  <property fmtid="{D5CDD505-2E9C-101B-9397-08002B2CF9AE}" pid="16" name="k8a9470f847b47379cf95df2ded267d5">
    <vt:lpwstr/>
  </property>
  <property fmtid="{D5CDD505-2E9C-101B-9397-08002B2CF9AE}" pid="17" name="pe2554564ced4236b5cd079b0a0a621c">
    <vt:lpwstr/>
  </property>
  <property fmtid="{D5CDD505-2E9C-101B-9397-08002B2CF9AE}" pid="18" name="ndb4a5edd3e0401f9391ff985f82e255">
    <vt:lpwstr/>
  </property>
  <property fmtid="{D5CDD505-2E9C-101B-9397-08002B2CF9AE}" pid="19" name="h61360eaecae4972b56daf512a872701">
    <vt:lpwstr/>
  </property>
  <property fmtid="{D5CDD505-2E9C-101B-9397-08002B2CF9AE}" pid="20" name="Document_x0020_type">
    <vt:lpwstr/>
  </property>
  <property fmtid="{D5CDD505-2E9C-101B-9397-08002B2CF9AE}" pid="21" name="j418a8861e3644fdb3fc71836fc55b62">
    <vt:lpwstr/>
  </property>
  <property fmtid="{D5CDD505-2E9C-101B-9397-08002B2CF9AE}" pid="22" name="p5d8203997dc42fdaeb7fdbdf684a294">
    <vt:lpwstr/>
  </property>
  <property fmtid="{D5CDD505-2E9C-101B-9397-08002B2CF9AE}" pid="23" name="Beleidsdomein">
    <vt:lpwstr/>
  </property>
  <property fmtid="{D5CDD505-2E9C-101B-9397-08002B2CF9AE}" pid="24" name="Thema">
    <vt:lpwstr/>
  </property>
  <property fmtid="{D5CDD505-2E9C-101B-9397-08002B2CF9AE}" pid="25" name="AfzenderVerzending">
    <vt:lpwstr/>
  </property>
  <property fmtid="{D5CDD505-2E9C-101B-9397-08002B2CF9AE}" pid="26" name="Document type">
    <vt:lpwstr/>
  </property>
</Properties>
</file>